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04" d="100"/>
          <a:sy n="104" d="100"/>
        </p:scale>
        <p:origin x="2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7863-98A0-D34C-ADA3-7D935AEEED64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FFF33-EECB-6342-A55C-602F63BB8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7863-98A0-D34C-ADA3-7D935AEEED64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FFF33-EECB-6342-A55C-602F63BB8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48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7863-98A0-D34C-ADA3-7D935AEEED64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FFF33-EECB-6342-A55C-602F63BB8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06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7863-98A0-D34C-ADA3-7D935AEEED64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FFF33-EECB-6342-A55C-602F63BB8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184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7863-98A0-D34C-ADA3-7D935AEEED64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FFF33-EECB-6342-A55C-602F63BB8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34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7863-98A0-D34C-ADA3-7D935AEEED64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FFF33-EECB-6342-A55C-602F63BB8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7863-98A0-D34C-ADA3-7D935AEEED64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FFF33-EECB-6342-A55C-602F63BB8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00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7863-98A0-D34C-ADA3-7D935AEEED64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FFF33-EECB-6342-A55C-602F63BB8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1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7863-98A0-D34C-ADA3-7D935AEEED64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FFF33-EECB-6342-A55C-602F63BB8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51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7863-98A0-D34C-ADA3-7D935AEEED64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FFF33-EECB-6342-A55C-602F63BB8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56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7863-98A0-D34C-ADA3-7D935AEEED64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FFF33-EECB-6342-A55C-602F63BB8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A7863-98A0-D34C-ADA3-7D935AEEED64}" type="datetimeFigureOut">
              <a:rPr lang="en-US" smtClean="0"/>
              <a:t>11/21/2016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FFF33-EECB-6342-A55C-602F63BB8D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06" y="318499"/>
            <a:ext cx="11418061" cy="623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Ellis</dc:creator>
  <cp:lastModifiedBy>Lucie Hoyland - The IBSA</cp:lastModifiedBy>
  <cp:revision>1</cp:revision>
  <dcterms:created xsi:type="dcterms:W3CDTF">2016-11-15T10:59:43Z</dcterms:created>
  <dcterms:modified xsi:type="dcterms:W3CDTF">2016-11-21T10:25:11Z</dcterms:modified>
</cp:coreProperties>
</file>