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60" r:id="rId2"/>
    <p:sldMasterId id="2147483688" r:id="rId3"/>
    <p:sldMasterId id="2147483703" r:id="rId4"/>
  </p:sldMasterIdLst>
  <p:notesMasterIdLst>
    <p:notesMasterId r:id="rId21"/>
  </p:notesMasterIdLst>
  <p:sldIdLst>
    <p:sldId id="278" r:id="rId5"/>
    <p:sldId id="256" r:id="rId6"/>
    <p:sldId id="257" r:id="rId7"/>
    <p:sldId id="271" r:id="rId8"/>
    <p:sldId id="273" r:id="rId9"/>
    <p:sldId id="274" r:id="rId10"/>
    <p:sldId id="260" r:id="rId11"/>
    <p:sldId id="263" r:id="rId12"/>
    <p:sldId id="277" r:id="rId13"/>
    <p:sldId id="264" r:id="rId14"/>
    <p:sldId id="265" r:id="rId15"/>
    <p:sldId id="275" r:id="rId16"/>
    <p:sldId id="276" r:id="rId17"/>
    <p:sldId id="269" r:id="rId18"/>
    <p:sldId id="270" r:id="rId19"/>
    <p:sldId id="26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showGuides="1">
      <p:cViewPr varScale="1">
        <p:scale>
          <a:sx n="110" d="100"/>
          <a:sy n="110" d="100"/>
        </p:scale>
        <p:origin x="97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3B759-8591-4159-9542-F38385D5697B}" type="datetimeFigureOut">
              <a:rPr lang="en-GB" smtClean="0"/>
              <a:t>09/11/2016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634BCB-4E52-47C0-9175-C55DC1A35C3A}" type="slidenum">
              <a:rPr lang="en-GB" smtClean="0"/>
              <a:t>‹#›</a:t>
            </a:fld>
            <a:endParaRPr lang="en-GB"/>
          </a:p>
        </p:txBody>
      </p:sp>
    </p:spTree>
    <p:extLst>
      <p:ext uri="{BB962C8B-B14F-4D97-AF65-F5344CB8AC3E}">
        <p14:creationId xmlns:p14="http://schemas.microsoft.com/office/powerpoint/2010/main" val="92251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9144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4440"/>
            <a:ext cx="9144000" cy="1813560"/>
          </a:xfrm>
          <a:prstGeom prst="rect">
            <a:avLst/>
          </a:prstGeom>
        </p:spPr>
      </p:pic>
      <p:sp>
        <p:nvSpPr>
          <p:cNvPr id="2" name="Title 1"/>
          <p:cNvSpPr>
            <a:spLocks noGrp="1"/>
          </p:cNvSpPr>
          <p:nvPr>
            <p:ph type="ctrTitle"/>
          </p:nvPr>
        </p:nvSpPr>
        <p:spPr>
          <a:xfrm>
            <a:off x="2106592" y="2411999"/>
            <a:ext cx="4919241" cy="1033004"/>
          </a:xfrm>
        </p:spPr>
        <p:txBody>
          <a:bodyPr anchor="t" anchorCtr="0"/>
          <a:lstStyle>
            <a:lvl1pPr algn="ctr">
              <a:lnSpc>
                <a:spcPct val="90000"/>
              </a:lnSpc>
              <a:defRPr sz="2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028950" y="3997328"/>
            <a:ext cx="3086100" cy="579048"/>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3543300" y="3524376"/>
            <a:ext cx="2057400" cy="365125"/>
          </a:xfrm>
        </p:spPr>
        <p:txBody>
          <a:bodyPr/>
          <a:lstStyle>
            <a:lvl1pPr algn="ctr">
              <a:lnSpc>
                <a:spcPct val="110000"/>
              </a:lnSpc>
              <a:defRPr sz="1400">
                <a:solidFill>
                  <a:schemeClr val="tx2"/>
                </a:solidFill>
              </a:defRPr>
            </a:lvl1pPr>
          </a:lstStyle>
          <a:p>
            <a:fld id="{E386DD8C-15FF-48CC-A968-0CF4D11BA65A}" type="datetime4">
              <a:rPr lang="en-GB" smtClean="0"/>
              <a:t>09 November 2016</a:t>
            </a:fld>
            <a:endParaRPr lang="en-GB"/>
          </a:p>
        </p:txBody>
      </p:sp>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7974" y="576000"/>
            <a:ext cx="1908052" cy="762002"/>
          </a:xfrm>
          <a:prstGeom prst="rect">
            <a:avLst/>
          </a:prstGeom>
        </p:spPr>
      </p:pic>
    </p:spTree>
    <p:extLst>
      <p:ext uri="{BB962C8B-B14F-4D97-AF65-F5344CB8AC3E}">
        <p14:creationId xmlns:p14="http://schemas.microsoft.com/office/powerpoint/2010/main" val="102662410"/>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4D1624-BCD5-43AE-8F30-B6ACE4CED0A1}" type="datetime4">
              <a:rPr lang="en-GB" smtClean="0"/>
              <a:t>09 November 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8F68E-311E-4272-B016-78602E173C76}" type="slidenum">
              <a:rPr lang="en-GB" smtClean="0"/>
              <a:t>‹#›</a:t>
            </a:fld>
            <a:endParaRPr lang="en-GB"/>
          </a:p>
        </p:txBody>
      </p:sp>
      <p:cxnSp>
        <p:nvCxnSpPr>
          <p:cNvPr id="6" name="Straight Connector 5"/>
          <p:cNvCxnSpPr/>
          <p:nvPr userDrawn="1"/>
        </p:nvCxnSpPr>
        <p:spPr>
          <a:xfrm>
            <a:off x="720000" y="882000"/>
            <a:ext cx="770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 y="676800"/>
            <a:ext cx="1645923" cy="94488"/>
          </a:xfrm>
          <a:prstGeom prst="rect">
            <a:avLst/>
          </a:prstGeom>
        </p:spPr>
      </p:pic>
    </p:spTree>
    <p:extLst>
      <p:ext uri="{BB962C8B-B14F-4D97-AF65-F5344CB8AC3E}">
        <p14:creationId xmlns:p14="http://schemas.microsoft.com/office/powerpoint/2010/main" val="69810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E2D84-FCBE-49B9-A688-EBA38547235D}" type="datetime4">
              <a:rPr lang="en-GB" smtClean="0"/>
              <a:t>09 November 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08F68E-311E-4272-B016-78602E173C76}" type="slidenum">
              <a:rPr lang="en-GB" smtClean="0"/>
              <a:t>‹#›</a:t>
            </a:fld>
            <a:endParaRPr lang="en-GB"/>
          </a:p>
        </p:txBody>
      </p:sp>
      <p:cxnSp>
        <p:nvCxnSpPr>
          <p:cNvPr id="5" name="Straight Connector 4"/>
          <p:cNvCxnSpPr/>
          <p:nvPr userDrawn="1"/>
        </p:nvCxnSpPr>
        <p:spPr>
          <a:xfrm>
            <a:off x="720000" y="882000"/>
            <a:ext cx="770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 y="676800"/>
            <a:ext cx="1645923" cy="94488"/>
          </a:xfrm>
          <a:prstGeom prst="rect">
            <a:avLst/>
          </a:prstGeom>
        </p:spPr>
      </p:pic>
    </p:spTree>
    <p:extLst>
      <p:ext uri="{BB962C8B-B14F-4D97-AF65-F5344CB8AC3E}">
        <p14:creationId xmlns:p14="http://schemas.microsoft.com/office/powerpoint/2010/main" val="147503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8" name="Rectangle 7"/>
          <p:cNvSpPr/>
          <p:nvPr userDrawn="1"/>
        </p:nvSpPr>
        <p:spPr>
          <a:xfrm>
            <a:off x="0" y="0"/>
            <a:ext cx="9144000" cy="343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30ED143-CC77-4328-8CA6-A98F65F5CB44}" type="datetime4">
              <a:rPr lang="en-GB" smtClean="0"/>
              <a:t>09 November 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8F68E-311E-4272-B016-78602E173C76}" type="slidenum">
              <a:rPr lang="en-GB" smtClean="0"/>
              <a:pPr/>
              <a:t>‹#›</a:t>
            </a:fld>
            <a:endParaRPr lang="en-GB"/>
          </a:p>
        </p:txBody>
      </p:sp>
      <p:cxnSp>
        <p:nvCxnSpPr>
          <p:cNvPr id="6" name="Straight Connector 5"/>
          <p:cNvCxnSpPr/>
          <p:nvPr userDrawn="1"/>
        </p:nvCxnSpPr>
        <p:spPr>
          <a:xfrm>
            <a:off x="720000" y="882000"/>
            <a:ext cx="770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 y="676800"/>
            <a:ext cx="1645923" cy="9448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430800"/>
            <a:ext cx="9144000" cy="3438144"/>
          </a:xfrm>
          <a:prstGeom prst="rect">
            <a:avLst/>
          </a:prstGeom>
        </p:spPr>
      </p:pic>
    </p:spTree>
    <p:extLst>
      <p:ext uri="{BB962C8B-B14F-4D97-AF65-F5344CB8AC3E}">
        <p14:creationId xmlns:p14="http://schemas.microsoft.com/office/powerpoint/2010/main" val="439184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8" name="Rectangle 7"/>
          <p:cNvSpPr/>
          <p:nvPr userDrawn="1"/>
        </p:nvSpPr>
        <p:spPr>
          <a:xfrm>
            <a:off x="0" y="-1"/>
            <a:ext cx="9144000" cy="3430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DA237F63-C48C-4522-A186-D3930AF99711}" type="datetime4">
              <a:rPr lang="en-GB" smtClean="0"/>
              <a:t>09 November 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8F68E-311E-4272-B016-78602E173C76}" type="slidenum">
              <a:rPr lang="en-GB" smtClean="0"/>
              <a:pPr/>
              <a:t>‹#›</a:t>
            </a:fld>
            <a:endParaRPr lang="en-GB"/>
          </a:p>
        </p:txBody>
      </p:sp>
      <p:cxnSp>
        <p:nvCxnSpPr>
          <p:cNvPr id="6" name="Straight Connector 5"/>
          <p:cNvCxnSpPr/>
          <p:nvPr userDrawn="1"/>
        </p:nvCxnSpPr>
        <p:spPr>
          <a:xfrm>
            <a:off x="720000" y="882000"/>
            <a:ext cx="770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 y="676800"/>
            <a:ext cx="1645923" cy="9448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430800"/>
            <a:ext cx="9144000" cy="3429000"/>
          </a:xfrm>
          <a:prstGeom prst="rect">
            <a:avLst/>
          </a:prstGeom>
        </p:spPr>
      </p:pic>
    </p:spTree>
    <p:extLst>
      <p:ext uri="{BB962C8B-B14F-4D97-AF65-F5344CB8AC3E}">
        <p14:creationId xmlns:p14="http://schemas.microsoft.com/office/powerpoint/2010/main" val="1440018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8" name="Rectangle 7"/>
          <p:cNvSpPr/>
          <p:nvPr userDrawn="1"/>
        </p:nvSpPr>
        <p:spPr>
          <a:xfrm>
            <a:off x="0" y="0"/>
            <a:ext cx="9144000" cy="343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11163C67-2B76-4AA8-AC30-280788AA22DF}" type="datetime4">
              <a:rPr lang="en-GB" smtClean="0"/>
              <a:t>09 November 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8F68E-311E-4272-B016-78602E173C76}" type="slidenum">
              <a:rPr lang="en-GB" smtClean="0"/>
              <a:pPr/>
              <a:t>‹#›</a:t>
            </a:fld>
            <a:endParaRPr lang="en-GB"/>
          </a:p>
        </p:txBody>
      </p:sp>
      <p:cxnSp>
        <p:nvCxnSpPr>
          <p:cNvPr id="6" name="Straight Connector 5"/>
          <p:cNvCxnSpPr/>
          <p:nvPr userDrawn="1"/>
        </p:nvCxnSpPr>
        <p:spPr>
          <a:xfrm>
            <a:off x="720000" y="882000"/>
            <a:ext cx="770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 y="676800"/>
            <a:ext cx="1645923" cy="9448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430800"/>
            <a:ext cx="9144000" cy="3429000"/>
          </a:xfrm>
          <a:prstGeom prst="rect">
            <a:avLst/>
          </a:prstGeom>
        </p:spPr>
      </p:pic>
    </p:spTree>
    <p:extLst>
      <p:ext uri="{BB962C8B-B14F-4D97-AF65-F5344CB8AC3E}">
        <p14:creationId xmlns:p14="http://schemas.microsoft.com/office/powerpoint/2010/main" val="752381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sp>
        <p:nvSpPr>
          <p:cNvPr id="8" name="Rectangle 7"/>
          <p:cNvSpPr/>
          <p:nvPr userDrawn="1"/>
        </p:nvSpPr>
        <p:spPr>
          <a:xfrm>
            <a:off x="0" y="0"/>
            <a:ext cx="9144000" cy="343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096F3B1A-D1E7-4973-AF83-C620E56D49D6}" type="datetime4">
              <a:rPr lang="en-GB" smtClean="0"/>
              <a:t>09 November 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8F68E-311E-4272-B016-78602E173C76}" type="slidenum">
              <a:rPr lang="en-GB" smtClean="0"/>
              <a:pPr/>
              <a:t>‹#›</a:t>
            </a:fld>
            <a:endParaRPr lang="en-GB"/>
          </a:p>
        </p:txBody>
      </p:sp>
      <p:cxnSp>
        <p:nvCxnSpPr>
          <p:cNvPr id="6" name="Straight Connector 5"/>
          <p:cNvCxnSpPr/>
          <p:nvPr userDrawn="1"/>
        </p:nvCxnSpPr>
        <p:spPr>
          <a:xfrm>
            <a:off x="720000" y="882000"/>
            <a:ext cx="770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 y="676800"/>
            <a:ext cx="1645923" cy="9448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430800"/>
            <a:ext cx="9144000" cy="3429000"/>
          </a:xfrm>
          <a:prstGeom prst="rect">
            <a:avLst/>
          </a:prstGeom>
        </p:spPr>
      </p:pic>
    </p:spTree>
    <p:extLst>
      <p:ext uri="{BB962C8B-B14F-4D97-AF65-F5344CB8AC3E}">
        <p14:creationId xmlns:p14="http://schemas.microsoft.com/office/powerpoint/2010/main" val="2015657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5">
    <p:spTree>
      <p:nvGrpSpPr>
        <p:cNvPr id="1" name=""/>
        <p:cNvGrpSpPr/>
        <p:nvPr/>
      </p:nvGrpSpPr>
      <p:grpSpPr>
        <a:xfrm>
          <a:off x="0" y="0"/>
          <a:ext cx="0" cy="0"/>
          <a:chOff x="0" y="0"/>
          <a:chExt cx="0" cy="0"/>
        </a:xfrm>
      </p:grpSpPr>
      <p:sp>
        <p:nvSpPr>
          <p:cNvPr id="8" name="Rectangle 7"/>
          <p:cNvSpPr/>
          <p:nvPr userDrawn="1"/>
        </p:nvSpPr>
        <p:spPr>
          <a:xfrm>
            <a:off x="0" y="0"/>
            <a:ext cx="9144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C9D75C81-EAF5-45D1-8A2A-E20B0582401B}" type="datetime4">
              <a:rPr lang="en-GB" smtClean="0"/>
              <a:t>09 November 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8F68E-311E-4272-B016-78602E173C76}" type="slidenum">
              <a:rPr lang="en-GB" smtClean="0"/>
              <a:pPr/>
              <a:t>‹#›</a:t>
            </a:fld>
            <a:endParaRPr lang="en-GB"/>
          </a:p>
        </p:txBody>
      </p:sp>
      <p:cxnSp>
        <p:nvCxnSpPr>
          <p:cNvPr id="6" name="Straight Connector 5"/>
          <p:cNvCxnSpPr/>
          <p:nvPr userDrawn="1"/>
        </p:nvCxnSpPr>
        <p:spPr>
          <a:xfrm>
            <a:off x="720000" y="882000"/>
            <a:ext cx="770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 y="676800"/>
            <a:ext cx="1645923" cy="9448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430800"/>
            <a:ext cx="9144000" cy="3429000"/>
          </a:xfrm>
          <a:prstGeom prst="rect">
            <a:avLst/>
          </a:prstGeom>
        </p:spPr>
      </p:pic>
    </p:spTree>
    <p:extLst>
      <p:ext uri="{BB962C8B-B14F-4D97-AF65-F5344CB8AC3E}">
        <p14:creationId xmlns:p14="http://schemas.microsoft.com/office/powerpoint/2010/main" val="1723065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6">
    <p:spTree>
      <p:nvGrpSpPr>
        <p:cNvPr id="1" name=""/>
        <p:cNvGrpSpPr/>
        <p:nvPr/>
      </p:nvGrpSpPr>
      <p:grpSpPr>
        <a:xfrm>
          <a:off x="0" y="0"/>
          <a:ext cx="0" cy="0"/>
          <a:chOff x="0" y="0"/>
          <a:chExt cx="0" cy="0"/>
        </a:xfrm>
      </p:grpSpPr>
      <p:sp>
        <p:nvSpPr>
          <p:cNvPr id="8" name="Rectangle 7"/>
          <p:cNvSpPr/>
          <p:nvPr userDrawn="1"/>
        </p:nvSpPr>
        <p:spPr>
          <a:xfrm>
            <a:off x="0" y="0"/>
            <a:ext cx="9144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9B91149-90BD-4436-B014-63B9EC3CE20B}" type="datetime4">
              <a:rPr lang="en-GB" smtClean="0"/>
              <a:t>09 November 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8F68E-311E-4272-B016-78602E173C76}" type="slidenum">
              <a:rPr lang="en-GB" smtClean="0"/>
              <a:pPr/>
              <a:t>‹#›</a:t>
            </a:fld>
            <a:endParaRPr lang="en-GB"/>
          </a:p>
        </p:txBody>
      </p:sp>
      <p:cxnSp>
        <p:nvCxnSpPr>
          <p:cNvPr id="6" name="Straight Connector 5"/>
          <p:cNvCxnSpPr/>
          <p:nvPr userDrawn="1"/>
        </p:nvCxnSpPr>
        <p:spPr>
          <a:xfrm>
            <a:off x="720000" y="882000"/>
            <a:ext cx="770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 y="676800"/>
            <a:ext cx="1645923" cy="9448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429000"/>
            <a:ext cx="9144000" cy="3429000"/>
          </a:xfrm>
          <a:prstGeom prst="rect">
            <a:avLst/>
          </a:prstGeom>
        </p:spPr>
      </p:pic>
    </p:spTree>
    <p:extLst>
      <p:ext uri="{BB962C8B-B14F-4D97-AF65-F5344CB8AC3E}">
        <p14:creationId xmlns:p14="http://schemas.microsoft.com/office/powerpoint/2010/main" val="1392230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Card 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9144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4440"/>
            <a:ext cx="9144000" cy="1813560"/>
          </a:xfrm>
          <a:prstGeom prst="rect">
            <a:avLst/>
          </a:prstGeom>
        </p:spPr>
      </p:pic>
      <p:sp>
        <p:nvSpPr>
          <p:cNvPr id="2" name="Title 1"/>
          <p:cNvSpPr>
            <a:spLocks noGrp="1"/>
          </p:cNvSpPr>
          <p:nvPr>
            <p:ph type="ctrTitle"/>
          </p:nvPr>
        </p:nvSpPr>
        <p:spPr>
          <a:xfrm>
            <a:off x="2106592" y="2411999"/>
            <a:ext cx="4919241" cy="802540"/>
          </a:xfrm>
        </p:spPr>
        <p:txBody>
          <a:bodyPr anchor="t" anchorCtr="0"/>
          <a:lstStyle>
            <a:lvl1pPr algn="ctr">
              <a:lnSpc>
                <a:spcPct val="90000"/>
              </a:lnSpc>
              <a:defRPr sz="24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028950" y="3343275"/>
            <a:ext cx="3086100" cy="1233101"/>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7974" y="576000"/>
            <a:ext cx="1908052" cy="762002"/>
          </a:xfrm>
          <a:prstGeom prst="rect">
            <a:avLst/>
          </a:prstGeom>
        </p:spPr>
      </p:pic>
    </p:spTree>
    <p:extLst>
      <p:ext uri="{BB962C8B-B14F-4D97-AF65-F5344CB8AC3E}">
        <p14:creationId xmlns:p14="http://schemas.microsoft.com/office/powerpoint/2010/main" val="3537506343"/>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Card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9144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4440"/>
            <a:ext cx="9144000" cy="1813560"/>
          </a:xfrm>
          <a:prstGeom prst="rect">
            <a:avLst/>
          </a:prstGeom>
        </p:spPr>
      </p:pic>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7974" y="576000"/>
            <a:ext cx="1908052" cy="762002"/>
          </a:xfrm>
          <a:prstGeom prst="rect">
            <a:avLst/>
          </a:prstGeom>
        </p:spPr>
      </p:pic>
      <p:sp>
        <p:nvSpPr>
          <p:cNvPr id="10" name="Title 1"/>
          <p:cNvSpPr>
            <a:spLocks noGrp="1"/>
          </p:cNvSpPr>
          <p:nvPr>
            <p:ph type="ctrTitle"/>
          </p:nvPr>
        </p:nvSpPr>
        <p:spPr>
          <a:xfrm>
            <a:off x="2106592" y="2411999"/>
            <a:ext cx="4919241" cy="802540"/>
          </a:xfrm>
        </p:spPr>
        <p:txBody>
          <a:bodyPr anchor="t" anchorCtr="0"/>
          <a:lstStyle>
            <a:lvl1pPr algn="ctr">
              <a:lnSpc>
                <a:spcPct val="90000"/>
              </a:lnSpc>
              <a:defRPr sz="2400" b="1">
                <a:solidFill>
                  <a:schemeClr val="tx2"/>
                </a:solidFill>
              </a:defRPr>
            </a:lvl1pPr>
          </a:lstStyle>
          <a:p>
            <a:r>
              <a:rPr lang="en-US" dirty="0"/>
              <a:t>Click to edit Master title style</a:t>
            </a:r>
          </a:p>
        </p:txBody>
      </p:sp>
      <p:sp>
        <p:nvSpPr>
          <p:cNvPr id="12" name="Subtitle 2"/>
          <p:cNvSpPr>
            <a:spLocks noGrp="1"/>
          </p:cNvSpPr>
          <p:nvPr>
            <p:ph type="subTitle" idx="1"/>
          </p:nvPr>
        </p:nvSpPr>
        <p:spPr>
          <a:xfrm>
            <a:off x="3028950" y="3343275"/>
            <a:ext cx="3086100" cy="1233101"/>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44313864"/>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9144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4440"/>
            <a:ext cx="9144000" cy="1813560"/>
          </a:xfrm>
          <a:prstGeom prst="rect">
            <a:avLst/>
          </a:prstGeom>
        </p:spPr>
      </p:pic>
      <p:sp>
        <p:nvSpPr>
          <p:cNvPr id="2" name="Title 1"/>
          <p:cNvSpPr>
            <a:spLocks noGrp="1"/>
          </p:cNvSpPr>
          <p:nvPr>
            <p:ph type="ctrTitle"/>
          </p:nvPr>
        </p:nvSpPr>
        <p:spPr>
          <a:xfrm>
            <a:off x="2106592" y="2411999"/>
            <a:ext cx="4919241" cy="1033004"/>
          </a:xfrm>
        </p:spPr>
        <p:txBody>
          <a:bodyPr anchor="t" anchorCtr="0"/>
          <a:lstStyle>
            <a:lvl1pPr algn="ctr">
              <a:lnSpc>
                <a:spcPct val="90000"/>
              </a:lnSpc>
              <a:defRPr sz="2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028950" y="3997328"/>
            <a:ext cx="3086100" cy="579048"/>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3543300" y="3524376"/>
            <a:ext cx="2057400" cy="365125"/>
          </a:xfrm>
        </p:spPr>
        <p:txBody>
          <a:bodyPr/>
          <a:lstStyle>
            <a:lvl1pPr algn="ctr">
              <a:lnSpc>
                <a:spcPct val="110000"/>
              </a:lnSpc>
              <a:defRPr sz="1400">
                <a:solidFill>
                  <a:schemeClr val="tx2"/>
                </a:solidFill>
              </a:defRPr>
            </a:lvl1pPr>
          </a:lstStyle>
          <a:p>
            <a:fld id="{70FB6723-DE32-4A04-B135-4FB2498BE075}" type="datetime4">
              <a:rPr lang="en-GB" smtClean="0"/>
              <a:t>09 November 2016</a:t>
            </a:fld>
            <a:endParaRPr lang="en-GB"/>
          </a:p>
        </p:txBody>
      </p:sp>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7974" y="576000"/>
            <a:ext cx="1908052" cy="762002"/>
          </a:xfrm>
          <a:prstGeom prst="rect">
            <a:avLst/>
          </a:prstGeom>
        </p:spPr>
      </p:pic>
    </p:spTree>
    <p:extLst>
      <p:ext uri="{BB962C8B-B14F-4D97-AF65-F5344CB8AC3E}">
        <p14:creationId xmlns:p14="http://schemas.microsoft.com/office/powerpoint/2010/main" val="3125698209"/>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Card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9144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3600"/>
            <a:ext cx="9144000" cy="1807464"/>
          </a:xfrm>
          <a:prstGeom prst="rect">
            <a:avLst/>
          </a:prstGeom>
        </p:spPr>
      </p:pic>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7974" y="576000"/>
            <a:ext cx="1908052" cy="762002"/>
          </a:xfrm>
          <a:prstGeom prst="rect">
            <a:avLst/>
          </a:prstGeom>
        </p:spPr>
      </p:pic>
      <p:sp>
        <p:nvSpPr>
          <p:cNvPr id="10" name="Title 1"/>
          <p:cNvSpPr>
            <a:spLocks noGrp="1"/>
          </p:cNvSpPr>
          <p:nvPr>
            <p:ph type="ctrTitle"/>
          </p:nvPr>
        </p:nvSpPr>
        <p:spPr>
          <a:xfrm>
            <a:off x="2106592" y="2411999"/>
            <a:ext cx="4919241" cy="802540"/>
          </a:xfrm>
        </p:spPr>
        <p:txBody>
          <a:bodyPr anchor="t" anchorCtr="0"/>
          <a:lstStyle>
            <a:lvl1pPr algn="ctr">
              <a:lnSpc>
                <a:spcPct val="90000"/>
              </a:lnSpc>
              <a:defRPr sz="2400" b="1">
                <a:solidFill>
                  <a:schemeClr val="tx2"/>
                </a:solidFill>
              </a:defRPr>
            </a:lvl1pPr>
          </a:lstStyle>
          <a:p>
            <a:r>
              <a:rPr lang="en-US" dirty="0"/>
              <a:t>Click to edit Master title style</a:t>
            </a:r>
          </a:p>
        </p:txBody>
      </p:sp>
      <p:sp>
        <p:nvSpPr>
          <p:cNvPr id="12" name="Subtitle 2"/>
          <p:cNvSpPr>
            <a:spLocks noGrp="1"/>
          </p:cNvSpPr>
          <p:nvPr>
            <p:ph type="subTitle" idx="1"/>
          </p:nvPr>
        </p:nvSpPr>
        <p:spPr>
          <a:xfrm>
            <a:off x="3028950" y="3343275"/>
            <a:ext cx="3086100" cy="1233101"/>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91349681"/>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Card 4">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9144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4440"/>
            <a:ext cx="9144000" cy="1813560"/>
          </a:xfrm>
          <a:prstGeom prst="rect">
            <a:avLst/>
          </a:prstGeom>
        </p:spPr>
      </p:pic>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7974" y="576000"/>
            <a:ext cx="1908052" cy="762002"/>
          </a:xfrm>
          <a:prstGeom prst="rect">
            <a:avLst/>
          </a:prstGeom>
        </p:spPr>
      </p:pic>
      <p:sp>
        <p:nvSpPr>
          <p:cNvPr id="10" name="Title 1"/>
          <p:cNvSpPr>
            <a:spLocks noGrp="1"/>
          </p:cNvSpPr>
          <p:nvPr>
            <p:ph type="ctrTitle"/>
          </p:nvPr>
        </p:nvSpPr>
        <p:spPr>
          <a:xfrm>
            <a:off x="2106592" y="2411999"/>
            <a:ext cx="4919241" cy="802540"/>
          </a:xfrm>
        </p:spPr>
        <p:txBody>
          <a:bodyPr anchor="t" anchorCtr="0"/>
          <a:lstStyle>
            <a:lvl1pPr algn="ctr">
              <a:lnSpc>
                <a:spcPct val="90000"/>
              </a:lnSpc>
              <a:defRPr sz="2400" b="1">
                <a:solidFill>
                  <a:schemeClr val="tx2"/>
                </a:solidFill>
              </a:defRPr>
            </a:lvl1pPr>
          </a:lstStyle>
          <a:p>
            <a:r>
              <a:rPr lang="en-US" dirty="0"/>
              <a:t>Click to edit Master title style</a:t>
            </a:r>
          </a:p>
        </p:txBody>
      </p:sp>
      <p:sp>
        <p:nvSpPr>
          <p:cNvPr id="12" name="Subtitle 2"/>
          <p:cNvSpPr>
            <a:spLocks noGrp="1"/>
          </p:cNvSpPr>
          <p:nvPr>
            <p:ph type="subTitle" idx="1"/>
          </p:nvPr>
        </p:nvSpPr>
        <p:spPr>
          <a:xfrm>
            <a:off x="3028950" y="3343275"/>
            <a:ext cx="3086100" cy="1233101"/>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12905862"/>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Card 5">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9144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4440"/>
            <a:ext cx="9144000" cy="1813560"/>
          </a:xfrm>
          <a:prstGeom prst="rect">
            <a:avLst/>
          </a:prstGeom>
        </p:spPr>
      </p:pic>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7974" y="576000"/>
            <a:ext cx="1908052" cy="762002"/>
          </a:xfrm>
          <a:prstGeom prst="rect">
            <a:avLst/>
          </a:prstGeom>
        </p:spPr>
      </p:pic>
      <p:sp>
        <p:nvSpPr>
          <p:cNvPr id="10" name="Title 1"/>
          <p:cNvSpPr>
            <a:spLocks noGrp="1"/>
          </p:cNvSpPr>
          <p:nvPr>
            <p:ph type="ctrTitle"/>
          </p:nvPr>
        </p:nvSpPr>
        <p:spPr>
          <a:xfrm>
            <a:off x="2106592" y="2411999"/>
            <a:ext cx="4919241" cy="802540"/>
          </a:xfrm>
        </p:spPr>
        <p:txBody>
          <a:bodyPr anchor="t" anchorCtr="0"/>
          <a:lstStyle>
            <a:lvl1pPr algn="ctr">
              <a:lnSpc>
                <a:spcPct val="90000"/>
              </a:lnSpc>
              <a:defRPr sz="2400" b="1">
                <a:solidFill>
                  <a:schemeClr val="tx2"/>
                </a:solidFill>
              </a:defRPr>
            </a:lvl1pPr>
          </a:lstStyle>
          <a:p>
            <a:r>
              <a:rPr lang="en-US" dirty="0"/>
              <a:t>Click to edit Master title style</a:t>
            </a:r>
          </a:p>
        </p:txBody>
      </p:sp>
      <p:sp>
        <p:nvSpPr>
          <p:cNvPr id="12" name="Subtitle 2"/>
          <p:cNvSpPr>
            <a:spLocks noGrp="1"/>
          </p:cNvSpPr>
          <p:nvPr>
            <p:ph type="subTitle" idx="1"/>
          </p:nvPr>
        </p:nvSpPr>
        <p:spPr>
          <a:xfrm>
            <a:off x="3028950" y="3343275"/>
            <a:ext cx="3086100" cy="1233101"/>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62390126"/>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Card 6">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9144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76000"/>
            <a:ext cx="9144000" cy="1813560"/>
          </a:xfrm>
          <a:prstGeom prst="rect">
            <a:avLst/>
          </a:prstGeom>
        </p:spPr>
      </p:pic>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7974" y="576000"/>
            <a:ext cx="1908052" cy="762002"/>
          </a:xfrm>
          <a:prstGeom prst="rect">
            <a:avLst/>
          </a:prstGeom>
        </p:spPr>
      </p:pic>
      <p:sp>
        <p:nvSpPr>
          <p:cNvPr id="10" name="Title 1"/>
          <p:cNvSpPr>
            <a:spLocks noGrp="1"/>
          </p:cNvSpPr>
          <p:nvPr>
            <p:ph type="ctrTitle"/>
          </p:nvPr>
        </p:nvSpPr>
        <p:spPr>
          <a:xfrm>
            <a:off x="2106592" y="2411999"/>
            <a:ext cx="4919241" cy="802540"/>
          </a:xfrm>
        </p:spPr>
        <p:txBody>
          <a:bodyPr anchor="t" anchorCtr="0"/>
          <a:lstStyle>
            <a:lvl1pPr algn="ctr">
              <a:lnSpc>
                <a:spcPct val="90000"/>
              </a:lnSpc>
              <a:defRPr sz="2400" b="1">
                <a:solidFill>
                  <a:schemeClr val="tx2"/>
                </a:solidFill>
              </a:defRPr>
            </a:lvl1pPr>
          </a:lstStyle>
          <a:p>
            <a:r>
              <a:rPr lang="en-US" dirty="0"/>
              <a:t>Click to edit Master title style</a:t>
            </a:r>
          </a:p>
        </p:txBody>
      </p:sp>
      <p:sp>
        <p:nvSpPr>
          <p:cNvPr id="12" name="Subtitle 2"/>
          <p:cNvSpPr>
            <a:spLocks noGrp="1"/>
          </p:cNvSpPr>
          <p:nvPr>
            <p:ph type="subTitle" idx="1"/>
          </p:nvPr>
        </p:nvSpPr>
        <p:spPr>
          <a:xfrm>
            <a:off x="3028950" y="3343275"/>
            <a:ext cx="3086100" cy="1233101"/>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44068827"/>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9144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3600"/>
            <a:ext cx="9144000" cy="1807464"/>
          </a:xfrm>
          <a:prstGeom prst="rect">
            <a:avLst/>
          </a:prstGeom>
        </p:spPr>
      </p:pic>
      <p:sp>
        <p:nvSpPr>
          <p:cNvPr id="2" name="Title 1"/>
          <p:cNvSpPr>
            <a:spLocks noGrp="1"/>
          </p:cNvSpPr>
          <p:nvPr>
            <p:ph type="ctrTitle"/>
          </p:nvPr>
        </p:nvSpPr>
        <p:spPr>
          <a:xfrm>
            <a:off x="2106592" y="2411999"/>
            <a:ext cx="4919241" cy="1033004"/>
          </a:xfrm>
        </p:spPr>
        <p:txBody>
          <a:bodyPr anchor="t" anchorCtr="0"/>
          <a:lstStyle>
            <a:lvl1pPr algn="ctr">
              <a:lnSpc>
                <a:spcPct val="90000"/>
              </a:lnSpc>
              <a:defRPr sz="2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028950" y="3997328"/>
            <a:ext cx="3086100" cy="579048"/>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3543300" y="3524376"/>
            <a:ext cx="2057400" cy="365125"/>
          </a:xfrm>
        </p:spPr>
        <p:txBody>
          <a:bodyPr/>
          <a:lstStyle>
            <a:lvl1pPr algn="ctr">
              <a:lnSpc>
                <a:spcPct val="110000"/>
              </a:lnSpc>
              <a:defRPr sz="1400">
                <a:solidFill>
                  <a:schemeClr val="tx2"/>
                </a:solidFill>
              </a:defRPr>
            </a:lvl1pPr>
          </a:lstStyle>
          <a:p>
            <a:fld id="{1D536833-1CE4-4A38-80E3-CD63469F9440}" type="datetime4">
              <a:rPr lang="en-GB" smtClean="0"/>
              <a:t>09 November 2016</a:t>
            </a:fld>
            <a:endParaRPr lang="en-GB"/>
          </a:p>
        </p:txBody>
      </p:sp>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7974" y="576000"/>
            <a:ext cx="1908052" cy="762002"/>
          </a:xfrm>
          <a:prstGeom prst="rect">
            <a:avLst/>
          </a:prstGeom>
        </p:spPr>
      </p:pic>
    </p:spTree>
    <p:extLst>
      <p:ext uri="{BB962C8B-B14F-4D97-AF65-F5344CB8AC3E}">
        <p14:creationId xmlns:p14="http://schemas.microsoft.com/office/powerpoint/2010/main" val="3398537279"/>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9144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4440"/>
            <a:ext cx="9144000" cy="1813560"/>
          </a:xfrm>
          <a:prstGeom prst="rect">
            <a:avLst/>
          </a:prstGeom>
        </p:spPr>
      </p:pic>
      <p:sp>
        <p:nvSpPr>
          <p:cNvPr id="2" name="Title 1"/>
          <p:cNvSpPr>
            <a:spLocks noGrp="1"/>
          </p:cNvSpPr>
          <p:nvPr>
            <p:ph type="ctrTitle"/>
          </p:nvPr>
        </p:nvSpPr>
        <p:spPr>
          <a:xfrm>
            <a:off x="2106592" y="2411999"/>
            <a:ext cx="4919241" cy="1033004"/>
          </a:xfrm>
        </p:spPr>
        <p:txBody>
          <a:bodyPr anchor="t" anchorCtr="0"/>
          <a:lstStyle>
            <a:lvl1pPr algn="ctr">
              <a:lnSpc>
                <a:spcPct val="90000"/>
              </a:lnSpc>
              <a:defRPr sz="2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028950" y="3997328"/>
            <a:ext cx="3086100" cy="579048"/>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3543300" y="3524376"/>
            <a:ext cx="2057400" cy="365125"/>
          </a:xfrm>
        </p:spPr>
        <p:txBody>
          <a:bodyPr/>
          <a:lstStyle>
            <a:lvl1pPr algn="ctr">
              <a:lnSpc>
                <a:spcPct val="110000"/>
              </a:lnSpc>
              <a:defRPr sz="1400">
                <a:solidFill>
                  <a:schemeClr val="tx2"/>
                </a:solidFill>
              </a:defRPr>
            </a:lvl1pPr>
          </a:lstStyle>
          <a:p>
            <a:fld id="{2C819332-9525-4C0B-8FD6-697F47B44BBC}" type="datetime4">
              <a:rPr lang="en-GB" smtClean="0"/>
              <a:t>09 November 2016</a:t>
            </a:fld>
            <a:endParaRPr lang="en-GB"/>
          </a:p>
        </p:txBody>
      </p:sp>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7974" y="576000"/>
            <a:ext cx="1908052" cy="762002"/>
          </a:xfrm>
          <a:prstGeom prst="rect">
            <a:avLst/>
          </a:prstGeom>
        </p:spPr>
      </p:pic>
    </p:spTree>
    <p:extLst>
      <p:ext uri="{BB962C8B-B14F-4D97-AF65-F5344CB8AC3E}">
        <p14:creationId xmlns:p14="http://schemas.microsoft.com/office/powerpoint/2010/main" val="2817214314"/>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9144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3600"/>
            <a:ext cx="9144000" cy="1814400"/>
          </a:xfrm>
          <a:prstGeom prst="rect">
            <a:avLst/>
          </a:prstGeom>
        </p:spPr>
      </p:pic>
      <p:sp>
        <p:nvSpPr>
          <p:cNvPr id="2" name="Title 1"/>
          <p:cNvSpPr>
            <a:spLocks noGrp="1"/>
          </p:cNvSpPr>
          <p:nvPr>
            <p:ph type="ctrTitle"/>
          </p:nvPr>
        </p:nvSpPr>
        <p:spPr>
          <a:xfrm>
            <a:off x="2106592" y="2411999"/>
            <a:ext cx="4919241" cy="1033004"/>
          </a:xfrm>
        </p:spPr>
        <p:txBody>
          <a:bodyPr anchor="t" anchorCtr="0"/>
          <a:lstStyle>
            <a:lvl1pPr algn="ctr">
              <a:lnSpc>
                <a:spcPct val="90000"/>
              </a:lnSpc>
              <a:defRPr sz="2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028950" y="3997328"/>
            <a:ext cx="3086100" cy="579048"/>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3543300" y="3524376"/>
            <a:ext cx="2057400" cy="365125"/>
          </a:xfrm>
        </p:spPr>
        <p:txBody>
          <a:bodyPr/>
          <a:lstStyle>
            <a:lvl1pPr algn="ctr">
              <a:lnSpc>
                <a:spcPct val="110000"/>
              </a:lnSpc>
              <a:defRPr sz="1400">
                <a:solidFill>
                  <a:schemeClr val="tx2"/>
                </a:solidFill>
              </a:defRPr>
            </a:lvl1pPr>
          </a:lstStyle>
          <a:p>
            <a:fld id="{476013A0-F1F6-42C2-BE6D-7DB084C7C704}" type="datetime4">
              <a:rPr lang="en-GB" smtClean="0"/>
              <a:t>09 November 2016</a:t>
            </a:fld>
            <a:endParaRPr lang="en-GB"/>
          </a:p>
        </p:txBody>
      </p:sp>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7974" y="576000"/>
            <a:ext cx="1908052" cy="762002"/>
          </a:xfrm>
          <a:prstGeom prst="rect">
            <a:avLst/>
          </a:prstGeom>
        </p:spPr>
      </p:pic>
    </p:spTree>
    <p:extLst>
      <p:ext uri="{BB962C8B-B14F-4D97-AF65-F5344CB8AC3E}">
        <p14:creationId xmlns:p14="http://schemas.microsoft.com/office/powerpoint/2010/main" val="2455431606"/>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7" name="Rectangle 6"/>
          <p:cNvSpPr/>
          <p:nvPr userDrawn="1"/>
        </p:nvSpPr>
        <p:spPr>
          <a:xfrm>
            <a:off x="0" y="1800000"/>
            <a:ext cx="9144000" cy="32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44440"/>
            <a:ext cx="9144000" cy="1813560"/>
          </a:xfrm>
          <a:prstGeom prst="rect">
            <a:avLst/>
          </a:prstGeom>
        </p:spPr>
      </p:pic>
      <p:sp>
        <p:nvSpPr>
          <p:cNvPr id="2" name="Title 1"/>
          <p:cNvSpPr>
            <a:spLocks noGrp="1"/>
          </p:cNvSpPr>
          <p:nvPr>
            <p:ph type="ctrTitle"/>
          </p:nvPr>
        </p:nvSpPr>
        <p:spPr>
          <a:xfrm>
            <a:off x="2106592" y="2411999"/>
            <a:ext cx="4919241" cy="1033004"/>
          </a:xfrm>
        </p:spPr>
        <p:txBody>
          <a:bodyPr anchor="t" anchorCtr="0"/>
          <a:lstStyle>
            <a:lvl1pPr algn="ctr">
              <a:lnSpc>
                <a:spcPct val="90000"/>
              </a:lnSpc>
              <a:defRPr sz="2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028950" y="3997328"/>
            <a:ext cx="3086100" cy="579048"/>
          </a:xfrm>
        </p:spPr>
        <p:txBody>
          <a:bodyPr/>
          <a:lstStyle>
            <a:lvl1pPr marL="0" indent="0" algn="ctr">
              <a:lnSpc>
                <a:spcPct val="110000"/>
              </a:lnSpc>
              <a:buNone/>
              <a:defRPr sz="1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3543300" y="3524376"/>
            <a:ext cx="2057400" cy="365125"/>
          </a:xfrm>
        </p:spPr>
        <p:txBody>
          <a:bodyPr/>
          <a:lstStyle>
            <a:lvl1pPr algn="ctr">
              <a:lnSpc>
                <a:spcPct val="110000"/>
              </a:lnSpc>
              <a:defRPr sz="1400">
                <a:solidFill>
                  <a:schemeClr val="tx2"/>
                </a:solidFill>
              </a:defRPr>
            </a:lvl1pPr>
          </a:lstStyle>
          <a:p>
            <a:fld id="{C07C1DE8-AC2D-4FC9-9308-FBBDD590296D}" type="datetime4">
              <a:rPr lang="en-GB" smtClean="0"/>
              <a:t>09 November 2016</a:t>
            </a:fld>
            <a:endParaRPr lang="en-GB"/>
          </a:p>
        </p:txBody>
      </p:sp>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7974" y="576000"/>
            <a:ext cx="1908052" cy="762002"/>
          </a:xfrm>
          <a:prstGeom prst="rect">
            <a:avLst/>
          </a:prstGeom>
        </p:spPr>
      </p:pic>
    </p:spTree>
    <p:extLst>
      <p:ext uri="{BB962C8B-B14F-4D97-AF65-F5344CB8AC3E}">
        <p14:creationId xmlns:p14="http://schemas.microsoft.com/office/powerpoint/2010/main" val="1930610078"/>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7DBF90B-BF5A-4E5A-8B82-2AE8D46478C6}"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89697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EE0ACA-ACFC-4A2C-AE0D-06794123D76D}" type="datetime4">
              <a:rPr lang="en-GB" smtClean="0"/>
              <a:t>09 November 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8F68E-311E-4272-B016-78602E173C76}" type="slidenum">
              <a:rPr lang="en-GB" smtClean="0"/>
              <a:t>‹#›</a:t>
            </a:fld>
            <a:endParaRPr lang="en-GB"/>
          </a:p>
        </p:txBody>
      </p:sp>
      <p:cxnSp>
        <p:nvCxnSpPr>
          <p:cNvPr id="8" name="Straight Connector 7"/>
          <p:cNvCxnSpPr/>
          <p:nvPr userDrawn="1"/>
        </p:nvCxnSpPr>
        <p:spPr>
          <a:xfrm>
            <a:off x="720000" y="882000"/>
            <a:ext cx="770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 y="676800"/>
            <a:ext cx="1645923" cy="94488"/>
          </a:xfrm>
          <a:prstGeom prst="rect">
            <a:avLst/>
          </a:prstGeom>
        </p:spPr>
      </p:pic>
    </p:spTree>
    <p:extLst>
      <p:ext uri="{BB962C8B-B14F-4D97-AF65-F5344CB8AC3E}">
        <p14:creationId xmlns:p14="http://schemas.microsoft.com/office/powerpoint/2010/main" val="81619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000" y="2159999"/>
            <a:ext cx="3690000" cy="414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2638" y="2160000"/>
            <a:ext cx="3691362"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720000" y="882000"/>
            <a:ext cx="770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 y="676800"/>
            <a:ext cx="1645923" cy="94488"/>
          </a:xfrm>
          <a:prstGeom prst="rect">
            <a:avLst/>
          </a:prstGeom>
        </p:spPr>
      </p:pic>
      <p:sp>
        <p:nvSpPr>
          <p:cNvPr id="10" name="Title 9"/>
          <p:cNvSpPr>
            <a:spLocks noGrp="1"/>
          </p:cNvSpPr>
          <p:nvPr>
            <p:ph type="title"/>
          </p:nvPr>
        </p:nvSpPr>
        <p:spPr/>
        <p:txBody>
          <a:bodyPr/>
          <a:lstStyle/>
          <a:p>
            <a:r>
              <a:rPr lang="en-US"/>
              <a:t>Click to edit Master title style</a:t>
            </a:r>
            <a:endParaRPr lang="en-GB"/>
          </a:p>
        </p:txBody>
      </p:sp>
      <p:sp>
        <p:nvSpPr>
          <p:cNvPr id="11" name="Date Placeholder 10"/>
          <p:cNvSpPr>
            <a:spLocks noGrp="1"/>
          </p:cNvSpPr>
          <p:nvPr>
            <p:ph type="dt" sz="half" idx="10"/>
          </p:nvPr>
        </p:nvSpPr>
        <p:spPr/>
        <p:txBody>
          <a:bodyPr/>
          <a:lstStyle/>
          <a:p>
            <a:fld id="{596C1EA8-8D87-48D9-A234-48D404953D47}" type="datetime4">
              <a:rPr lang="en-GB" smtClean="0"/>
              <a:t>09 November 2016</a:t>
            </a:fld>
            <a:endParaRPr lang="en-GB"/>
          </a:p>
        </p:txBody>
      </p:sp>
      <p:sp>
        <p:nvSpPr>
          <p:cNvPr id="12" name="Footer Placeholder 11"/>
          <p:cNvSpPr>
            <a:spLocks noGrp="1"/>
          </p:cNvSpPr>
          <p:nvPr>
            <p:ph type="ftr" sz="quarter" idx="11"/>
          </p:nvPr>
        </p:nvSpPr>
        <p:spPr/>
        <p:txBody>
          <a:bodyPr/>
          <a:lstStyle/>
          <a:p>
            <a:endParaRPr lang="en-GB"/>
          </a:p>
        </p:txBody>
      </p:sp>
      <p:sp>
        <p:nvSpPr>
          <p:cNvPr id="13" name="Slide Number Placeholder 12"/>
          <p:cNvSpPr>
            <a:spLocks noGrp="1"/>
          </p:cNvSpPr>
          <p:nvPr>
            <p:ph type="sldNum" sz="quarter" idx="12"/>
          </p:nvPr>
        </p:nvSpPr>
        <p:spPr/>
        <p:txBody>
          <a:bodyPr/>
          <a:lstStyle/>
          <a:p>
            <a:fld id="{B808F68E-311E-4272-B016-78602E173C76}" type="slidenum">
              <a:rPr lang="en-GB" smtClean="0"/>
              <a:pPr/>
              <a:t>‹#›</a:t>
            </a:fld>
            <a:endParaRPr lang="en-GB"/>
          </a:p>
        </p:txBody>
      </p:sp>
    </p:spTree>
    <p:extLst>
      <p:ext uri="{BB962C8B-B14F-4D97-AF65-F5344CB8AC3E}">
        <p14:creationId xmlns:p14="http://schemas.microsoft.com/office/powerpoint/2010/main" val="326904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080000"/>
            <a:ext cx="7704000" cy="884724"/>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20000" y="2160000"/>
            <a:ext cx="7704000" cy="414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27878-60CF-4119-B192-4963A9F1CDEF}" type="datetime4">
              <a:rPr lang="en-GB" smtClean="0"/>
              <a:t>09 November 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52086"/>
            <a:ext cx="1966050" cy="365125"/>
          </a:xfrm>
          <a:prstGeom prst="rect">
            <a:avLst/>
          </a:prstGeom>
        </p:spPr>
        <p:txBody>
          <a:bodyPr vert="horz" lIns="0" tIns="0" rIns="0" bIns="0" rtlCol="0" anchor="t" anchorCtr="0"/>
          <a:lstStyle>
            <a:lvl1pPr algn="r">
              <a:defRPr sz="1200">
                <a:solidFill>
                  <a:schemeClr val="tx2"/>
                </a:solidFill>
              </a:defRPr>
            </a:lvl1pPr>
          </a:lstStyle>
          <a:p>
            <a:fld id="{B808F68E-311E-4272-B016-78602E173C76}" type="slidenum">
              <a:rPr lang="en-GB" smtClean="0"/>
              <a:pPr/>
              <a:t>‹#›</a:t>
            </a:fld>
            <a:endParaRPr lang="en-GB"/>
          </a:p>
        </p:txBody>
      </p:sp>
    </p:spTree>
    <p:extLst>
      <p:ext uri="{BB962C8B-B14F-4D97-AF65-F5344CB8AC3E}">
        <p14:creationId xmlns:p14="http://schemas.microsoft.com/office/powerpoint/2010/main" val="264846457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10" r:id="rId7"/>
  </p:sldLayoutIdLst>
  <p:hf sldNum="0" hdr="0" ftr="0" dt="0"/>
  <p:txStyles>
    <p:titleStyle>
      <a:lvl1pPr algn="l" defTabSz="914400" rtl="0" eaLnBrk="1" latinLnBrk="0" hangingPunct="1">
        <a:lnSpc>
          <a:spcPct val="100000"/>
        </a:lnSpc>
        <a:spcBef>
          <a:spcPct val="0"/>
        </a:spcBef>
        <a:buNone/>
        <a:defRPr sz="2400" b="1" kern="1200">
          <a:solidFill>
            <a:schemeClr val="bg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200" b="1"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1200"/>
        </a:spcAft>
        <a:buFont typeface="Arial" panose="020B0604020202020204" pitchFamily="34" charset="0"/>
        <a:buNone/>
        <a:defRPr sz="2200" kern="1200">
          <a:solidFill>
            <a:schemeClr val="tx2"/>
          </a:solidFill>
          <a:latin typeface="+mn-lt"/>
          <a:ea typeface="+mn-ea"/>
          <a:cs typeface="+mn-cs"/>
        </a:defRPr>
      </a:lvl3pPr>
      <a:lvl4pPr marL="252000" indent="-252000" algn="l" defTabSz="914400" rtl="0" eaLnBrk="1" latinLnBrk="0" hangingPunct="1">
        <a:lnSpc>
          <a:spcPct val="100000"/>
        </a:lnSpc>
        <a:spcBef>
          <a:spcPts val="0"/>
        </a:spcBef>
        <a:spcAft>
          <a:spcPts val="1200"/>
        </a:spcAft>
        <a:buFont typeface="Arial" panose="020B0604020202020204" pitchFamily="34" charset="0"/>
        <a:buChar char="•"/>
        <a:defRPr sz="2200" kern="1200">
          <a:solidFill>
            <a:schemeClr val="tx2"/>
          </a:solidFill>
          <a:latin typeface="+mn-lt"/>
          <a:ea typeface="+mn-ea"/>
          <a:cs typeface="+mn-cs"/>
        </a:defRPr>
      </a:lvl4pPr>
      <a:lvl5pPr marL="288000" indent="-288000" algn="l" defTabSz="914400" rtl="0" eaLnBrk="1" latinLnBrk="0" hangingPunct="1">
        <a:lnSpc>
          <a:spcPct val="100000"/>
        </a:lnSpc>
        <a:spcBef>
          <a:spcPts val="0"/>
        </a:spcBef>
        <a:spcAft>
          <a:spcPts val="1200"/>
        </a:spcAft>
        <a:buClr>
          <a:schemeClr val="tx2"/>
        </a:buClr>
        <a:buFont typeface="+mj-lt"/>
        <a:buAutoNum type="arabicPeriod"/>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080000"/>
            <a:ext cx="7704000" cy="884724"/>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20000" y="2160000"/>
            <a:ext cx="7704000" cy="4140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A332A-4B04-4027-B483-0DD81D1F7F04}" type="datetime4">
              <a:rPr lang="en-GB" smtClean="0"/>
              <a:t>09 November 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52086"/>
            <a:ext cx="1966050" cy="365125"/>
          </a:xfrm>
          <a:prstGeom prst="rect">
            <a:avLst/>
          </a:prstGeom>
        </p:spPr>
        <p:txBody>
          <a:bodyPr vert="horz" lIns="0" tIns="0" rIns="0" bIns="0" rtlCol="0" anchor="t" anchorCtr="0"/>
          <a:lstStyle>
            <a:lvl1pPr algn="r">
              <a:defRPr sz="1200">
                <a:solidFill>
                  <a:schemeClr val="tx2"/>
                </a:solidFill>
              </a:defRPr>
            </a:lvl1pPr>
          </a:lstStyle>
          <a:p>
            <a:fld id="{B808F68E-311E-4272-B016-78602E173C76}" type="slidenum">
              <a:rPr lang="en-GB" smtClean="0"/>
              <a:pPr/>
              <a:t>‹#›</a:t>
            </a:fld>
            <a:endParaRPr lang="en-GB"/>
          </a:p>
        </p:txBody>
      </p:sp>
    </p:spTree>
    <p:extLst>
      <p:ext uri="{BB962C8B-B14F-4D97-AF65-F5344CB8AC3E}">
        <p14:creationId xmlns:p14="http://schemas.microsoft.com/office/powerpoint/2010/main" val="1734685186"/>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6" r:id="rId3"/>
    <p:sldLayoutId id="2147483667" r:id="rId4"/>
  </p:sldLayoutIdLst>
  <p:hf sldNum="0" hdr="0" ftr="0" dt="0"/>
  <p:txStyles>
    <p:titleStyle>
      <a:lvl1pPr algn="l" defTabSz="914400" rtl="0" eaLnBrk="1" latinLnBrk="0" hangingPunct="1">
        <a:lnSpc>
          <a:spcPct val="100000"/>
        </a:lnSpc>
        <a:spcBef>
          <a:spcPct val="0"/>
        </a:spcBef>
        <a:buNone/>
        <a:defRPr sz="2400" b="1" kern="1200">
          <a:solidFill>
            <a:schemeClr val="bg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200" b="1"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1200"/>
        </a:spcAft>
        <a:buFont typeface="Arial" panose="020B0604020202020204" pitchFamily="34" charset="0"/>
        <a:buNone/>
        <a:defRPr sz="2200" kern="1200">
          <a:solidFill>
            <a:schemeClr val="tx2"/>
          </a:solidFill>
          <a:latin typeface="+mn-lt"/>
          <a:ea typeface="+mn-ea"/>
          <a:cs typeface="+mn-cs"/>
        </a:defRPr>
      </a:lvl3pPr>
      <a:lvl4pPr marL="252000" indent="-252000" algn="l" defTabSz="914400" rtl="0" eaLnBrk="1" latinLnBrk="0" hangingPunct="1">
        <a:lnSpc>
          <a:spcPct val="100000"/>
        </a:lnSpc>
        <a:spcBef>
          <a:spcPts val="0"/>
        </a:spcBef>
        <a:spcAft>
          <a:spcPts val="1200"/>
        </a:spcAft>
        <a:buFont typeface="Arial" panose="020B0604020202020204" pitchFamily="34" charset="0"/>
        <a:buChar char="•"/>
        <a:defRPr sz="2200" kern="1200">
          <a:solidFill>
            <a:schemeClr val="tx2"/>
          </a:solidFill>
          <a:latin typeface="+mn-lt"/>
          <a:ea typeface="+mn-ea"/>
          <a:cs typeface="+mn-cs"/>
        </a:defRPr>
      </a:lvl4pPr>
      <a:lvl5pPr marL="288000" indent="-288000" algn="l" defTabSz="914400" rtl="0" eaLnBrk="1" latinLnBrk="0" hangingPunct="1">
        <a:lnSpc>
          <a:spcPct val="100000"/>
        </a:lnSpc>
        <a:spcBef>
          <a:spcPts val="0"/>
        </a:spcBef>
        <a:spcAft>
          <a:spcPts val="1200"/>
        </a:spcAft>
        <a:buClr>
          <a:schemeClr val="tx2"/>
        </a:buClr>
        <a:buFont typeface="+mj-lt"/>
        <a:buAutoNum type="arabicPeriod"/>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080000"/>
            <a:ext cx="7704000" cy="884724"/>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20000" y="2160000"/>
            <a:ext cx="7704000" cy="4140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58988-1D82-4C52-A8E6-C780EC9A43C0}" type="datetime4">
              <a:rPr lang="en-GB" smtClean="0"/>
              <a:t>09 November 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52086"/>
            <a:ext cx="1966050" cy="365125"/>
          </a:xfrm>
          <a:prstGeom prst="rect">
            <a:avLst/>
          </a:prstGeom>
        </p:spPr>
        <p:txBody>
          <a:bodyPr vert="horz" lIns="0" tIns="0" rIns="0" bIns="0" rtlCol="0" anchor="t" anchorCtr="0"/>
          <a:lstStyle>
            <a:lvl1pPr algn="r">
              <a:defRPr sz="1200">
                <a:solidFill>
                  <a:schemeClr val="tx2"/>
                </a:solidFill>
              </a:defRPr>
            </a:lvl1pPr>
          </a:lstStyle>
          <a:p>
            <a:fld id="{B808F68E-311E-4272-B016-78602E173C76}" type="slidenum">
              <a:rPr lang="en-GB" smtClean="0"/>
              <a:pPr/>
              <a:t>‹#›</a:t>
            </a:fld>
            <a:endParaRPr lang="en-GB"/>
          </a:p>
        </p:txBody>
      </p:sp>
    </p:spTree>
    <p:extLst>
      <p:ext uri="{BB962C8B-B14F-4D97-AF65-F5344CB8AC3E}">
        <p14:creationId xmlns:p14="http://schemas.microsoft.com/office/powerpoint/2010/main" val="13233214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hf sldNum="0" hdr="0" ftr="0" dt="0"/>
  <p:txStyles>
    <p:titleStyle>
      <a:lvl1pPr algn="l" defTabSz="914400" rtl="0" eaLnBrk="1" latinLnBrk="0" hangingPunct="1">
        <a:lnSpc>
          <a:spcPct val="100000"/>
        </a:lnSpc>
        <a:spcBef>
          <a:spcPct val="0"/>
        </a:spcBef>
        <a:buNone/>
        <a:defRPr sz="2400" b="1" kern="1200">
          <a:solidFill>
            <a:schemeClr val="bg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200" b="1"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1200"/>
        </a:spcAft>
        <a:buFont typeface="Arial" panose="020B0604020202020204" pitchFamily="34" charset="0"/>
        <a:buNone/>
        <a:defRPr sz="2200" kern="1200">
          <a:solidFill>
            <a:schemeClr val="tx2"/>
          </a:solidFill>
          <a:latin typeface="+mn-lt"/>
          <a:ea typeface="+mn-ea"/>
          <a:cs typeface="+mn-cs"/>
        </a:defRPr>
      </a:lvl3pPr>
      <a:lvl4pPr marL="252000" indent="-252000" algn="l" defTabSz="914400" rtl="0" eaLnBrk="1" latinLnBrk="0" hangingPunct="1">
        <a:lnSpc>
          <a:spcPct val="100000"/>
        </a:lnSpc>
        <a:spcBef>
          <a:spcPts val="0"/>
        </a:spcBef>
        <a:spcAft>
          <a:spcPts val="1200"/>
        </a:spcAft>
        <a:buFont typeface="Arial" panose="020B0604020202020204" pitchFamily="34" charset="0"/>
        <a:buChar char="•"/>
        <a:defRPr sz="2200" kern="1200">
          <a:solidFill>
            <a:schemeClr val="tx2"/>
          </a:solidFill>
          <a:latin typeface="+mn-lt"/>
          <a:ea typeface="+mn-ea"/>
          <a:cs typeface="+mn-cs"/>
        </a:defRPr>
      </a:lvl4pPr>
      <a:lvl5pPr marL="288000" indent="-288000" algn="l" defTabSz="914400" rtl="0" eaLnBrk="1" latinLnBrk="0" hangingPunct="1">
        <a:lnSpc>
          <a:spcPct val="100000"/>
        </a:lnSpc>
        <a:spcBef>
          <a:spcPts val="0"/>
        </a:spcBef>
        <a:spcAft>
          <a:spcPts val="1200"/>
        </a:spcAft>
        <a:buClr>
          <a:schemeClr val="tx2"/>
        </a:buClr>
        <a:buFont typeface="+mj-lt"/>
        <a:buAutoNum type="arabicPeriod"/>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080000"/>
            <a:ext cx="7704000" cy="884724"/>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20000" y="2160000"/>
            <a:ext cx="7704000" cy="4140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1A06F-16C0-4772-B86B-BE5FBC93CD41}" type="datetime4">
              <a:rPr lang="en-GB" smtClean="0"/>
              <a:t>09 November 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52086"/>
            <a:ext cx="1966050" cy="365125"/>
          </a:xfrm>
          <a:prstGeom prst="rect">
            <a:avLst/>
          </a:prstGeom>
        </p:spPr>
        <p:txBody>
          <a:bodyPr vert="horz" lIns="0" tIns="0" rIns="0" bIns="0" rtlCol="0" anchor="t" anchorCtr="0"/>
          <a:lstStyle>
            <a:lvl1pPr algn="r">
              <a:defRPr sz="1200">
                <a:solidFill>
                  <a:schemeClr val="tx2"/>
                </a:solidFill>
              </a:defRPr>
            </a:lvl1pPr>
          </a:lstStyle>
          <a:p>
            <a:fld id="{B808F68E-311E-4272-B016-78602E173C76}" type="slidenum">
              <a:rPr lang="en-GB" smtClean="0"/>
              <a:pPr/>
              <a:t>‹#›</a:t>
            </a:fld>
            <a:endParaRPr lang="en-GB"/>
          </a:p>
        </p:txBody>
      </p:sp>
    </p:spTree>
    <p:extLst>
      <p:ext uri="{BB962C8B-B14F-4D97-AF65-F5344CB8AC3E}">
        <p14:creationId xmlns:p14="http://schemas.microsoft.com/office/powerpoint/2010/main" val="390569765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hf sldNum="0" hdr="0" ftr="0" dt="0"/>
  <p:txStyles>
    <p:titleStyle>
      <a:lvl1pPr algn="l" defTabSz="914400" rtl="0" eaLnBrk="1" latinLnBrk="0" hangingPunct="1">
        <a:lnSpc>
          <a:spcPct val="100000"/>
        </a:lnSpc>
        <a:spcBef>
          <a:spcPct val="0"/>
        </a:spcBef>
        <a:buNone/>
        <a:defRPr sz="2400" b="1" kern="1200">
          <a:solidFill>
            <a:schemeClr val="bg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200" b="1" kern="1200">
          <a:solidFill>
            <a:schemeClr val="tx2"/>
          </a:solidFill>
          <a:latin typeface="+mn-lt"/>
          <a:ea typeface="+mn-ea"/>
          <a:cs typeface="+mn-cs"/>
        </a:defRPr>
      </a:lvl2pPr>
      <a:lvl3pPr marL="0" indent="0" algn="l" defTabSz="914400" rtl="0" eaLnBrk="1" latinLnBrk="0" hangingPunct="1">
        <a:lnSpc>
          <a:spcPct val="100000"/>
        </a:lnSpc>
        <a:spcBef>
          <a:spcPts val="0"/>
        </a:spcBef>
        <a:spcAft>
          <a:spcPts val="1200"/>
        </a:spcAft>
        <a:buFont typeface="Arial" panose="020B0604020202020204" pitchFamily="34" charset="0"/>
        <a:buNone/>
        <a:defRPr sz="2200" kern="1200">
          <a:solidFill>
            <a:schemeClr val="tx2"/>
          </a:solidFill>
          <a:latin typeface="+mn-lt"/>
          <a:ea typeface="+mn-ea"/>
          <a:cs typeface="+mn-cs"/>
        </a:defRPr>
      </a:lvl3pPr>
      <a:lvl4pPr marL="252000" indent="-252000" algn="l" defTabSz="914400" rtl="0" eaLnBrk="1" latinLnBrk="0" hangingPunct="1">
        <a:lnSpc>
          <a:spcPct val="100000"/>
        </a:lnSpc>
        <a:spcBef>
          <a:spcPts val="0"/>
        </a:spcBef>
        <a:spcAft>
          <a:spcPts val="1200"/>
        </a:spcAft>
        <a:buFont typeface="Arial" panose="020B0604020202020204" pitchFamily="34" charset="0"/>
        <a:buChar char="•"/>
        <a:defRPr sz="2200" kern="1200">
          <a:solidFill>
            <a:schemeClr val="tx2"/>
          </a:solidFill>
          <a:latin typeface="+mn-lt"/>
          <a:ea typeface="+mn-ea"/>
          <a:cs typeface="+mn-cs"/>
        </a:defRPr>
      </a:lvl4pPr>
      <a:lvl5pPr marL="288000" indent="-288000" algn="l" defTabSz="914400" rtl="0" eaLnBrk="1" latinLnBrk="0" hangingPunct="1">
        <a:lnSpc>
          <a:spcPct val="100000"/>
        </a:lnSpc>
        <a:spcBef>
          <a:spcPts val="0"/>
        </a:spcBef>
        <a:spcAft>
          <a:spcPts val="1200"/>
        </a:spcAft>
        <a:buClr>
          <a:schemeClr val="tx2"/>
        </a:buClr>
        <a:buFont typeface="+mj-lt"/>
        <a:buAutoNum type="arabicPeriod"/>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hyperlink" Target="http://www.elkfife.com/"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43313" y="1285875"/>
            <a:ext cx="1357312" cy="642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a:solidFill>
                  <a:schemeClr val="tx1"/>
                </a:solidFill>
              </a:rPr>
              <a:t>STEPHEN HOLMES</a:t>
            </a:r>
          </a:p>
        </p:txBody>
      </p:sp>
      <p:sp>
        <p:nvSpPr>
          <p:cNvPr id="5123" name="TextBox 5"/>
          <p:cNvSpPr txBox="1">
            <a:spLocks noChangeArrowheads="1"/>
          </p:cNvSpPr>
          <p:nvPr/>
        </p:nvSpPr>
        <p:spPr bwMode="auto">
          <a:xfrm>
            <a:off x="251520" y="571500"/>
            <a:ext cx="3387030" cy="1169551"/>
          </a:xfrm>
          <a:prstGeom prst="rect">
            <a:avLst/>
          </a:prstGeom>
          <a:noFill/>
          <a:ln w="9525">
            <a:noFill/>
            <a:miter lim="800000"/>
            <a:headEnd/>
            <a:tailEnd/>
          </a:ln>
        </p:spPr>
        <p:txBody>
          <a:bodyPr wrap="square">
            <a:spAutoFit/>
          </a:bodyPr>
          <a:lstStyle/>
          <a:p>
            <a:r>
              <a:rPr lang="en-GB" sz="1400" b="1" u="sng" dirty="0"/>
              <a:t>SESSION 1</a:t>
            </a:r>
          </a:p>
          <a:p>
            <a:endParaRPr lang="en-GB" sz="1400" b="1" u="sng" dirty="0"/>
          </a:p>
          <a:p>
            <a:r>
              <a:rPr lang="en-GB" sz="1400" b="1" dirty="0"/>
              <a:t>IDENTIFICATION, PROTECTION AND EXPLOITATION OF INTELLECTUAL PROPERTY RIGHTS</a:t>
            </a:r>
            <a:endParaRPr lang="en-GB" sz="1400" b="1" u="sng" dirty="0"/>
          </a:p>
        </p:txBody>
      </p:sp>
      <p:sp>
        <p:nvSpPr>
          <p:cNvPr id="7" name="Rectangle 6"/>
          <p:cNvSpPr/>
          <p:nvPr/>
        </p:nvSpPr>
        <p:spPr>
          <a:xfrm>
            <a:off x="3643313" y="3071813"/>
            <a:ext cx="1357312" cy="642937"/>
          </a:xfrm>
          <a:prstGeom prst="rect">
            <a:avLst/>
          </a:prstGeom>
          <a:solidFill>
            <a:srgbClr val="CCFFC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a:solidFill>
                  <a:schemeClr val="tx1"/>
                </a:solidFill>
              </a:rPr>
              <a:t>POLYCON</a:t>
            </a:r>
          </a:p>
          <a:p>
            <a:pPr algn="ctr">
              <a:defRPr/>
            </a:pPr>
            <a:r>
              <a:rPr lang="en-GB" sz="1000" b="1" dirty="0">
                <a:solidFill>
                  <a:schemeClr val="tx1"/>
                </a:solidFill>
              </a:rPr>
              <a:t>LENS COMPANY</a:t>
            </a:r>
          </a:p>
          <a:p>
            <a:pPr algn="ctr">
              <a:defRPr/>
            </a:pPr>
            <a:r>
              <a:rPr lang="en-GB" sz="1000" dirty="0">
                <a:solidFill>
                  <a:schemeClr val="tx1"/>
                </a:solidFill>
              </a:rPr>
              <a:t>(manufacturing)</a:t>
            </a:r>
          </a:p>
        </p:txBody>
      </p:sp>
      <p:cxnSp>
        <p:nvCxnSpPr>
          <p:cNvPr id="21" name="Straight Connector 20"/>
          <p:cNvCxnSpPr>
            <a:stCxn id="3" idx="2"/>
            <a:endCxn id="7" idx="0"/>
          </p:cNvCxnSpPr>
          <p:nvPr/>
        </p:nvCxnSpPr>
        <p:spPr>
          <a:xfrm rot="5400000">
            <a:off x="3751263" y="2500313"/>
            <a:ext cx="1143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21"/>
          <p:cNvGrpSpPr>
            <a:grpSpLocks/>
          </p:cNvGrpSpPr>
          <p:nvPr/>
        </p:nvGrpSpPr>
        <p:grpSpPr bwMode="auto">
          <a:xfrm>
            <a:off x="4953000" y="3071813"/>
            <a:ext cx="3190875" cy="642937"/>
            <a:chOff x="4953000" y="3071810"/>
            <a:chExt cx="3190900" cy="642942"/>
          </a:xfrm>
        </p:grpSpPr>
        <p:sp>
          <p:nvSpPr>
            <p:cNvPr id="8" name="Rectangle 7"/>
            <p:cNvSpPr/>
            <p:nvPr/>
          </p:nvSpPr>
          <p:spPr>
            <a:xfrm>
              <a:off x="6786577" y="3071810"/>
              <a:ext cx="1357323" cy="642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a:solidFill>
                    <a:schemeClr val="tx1"/>
                  </a:solidFill>
                </a:rPr>
                <a:t>WHOLESALERS</a:t>
              </a:r>
            </a:p>
            <a:p>
              <a:pPr algn="ctr">
                <a:defRPr/>
              </a:pPr>
              <a:r>
                <a:rPr lang="en-GB" sz="1000" dirty="0">
                  <a:solidFill>
                    <a:schemeClr val="tx1"/>
                  </a:solidFill>
                </a:rPr>
                <a:t>WORLDWIDE</a:t>
              </a:r>
            </a:p>
          </p:txBody>
        </p:sp>
        <p:cxnSp>
          <p:nvCxnSpPr>
            <p:cNvPr id="10" name="Straight Arrow Connector 9"/>
            <p:cNvCxnSpPr>
              <a:stCxn id="7" idx="3"/>
              <a:endCxn id="8" idx="1"/>
            </p:cNvCxnSpPr>
            <p:nvPr/>
          </p:nvCxnSpPr>
          <p:spPr>
            <a:xfrm>
              <a:off x="5000625" y="3394075"/>
              <a:ext cx="1785952" cy="1588"/>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140" name="TextBox 10"/>
            <p:cNvSpPr txBox="1">
              <a:spLocks noChangeArrowheads="1"/>
            </p:cNvSpPr>
            <p:nvPr/>
          </p:nvSpPr>
          <p:spPr bwMode="auto">
            <a:xfrm>
              <a:off x="4953000" y="3182779"/>
              <a:ext cx="1857388" cy="246221"/>
            </a:xfrm>
            <a:prstGeom prst="rect">
              <a:avLst/>
            </a:prstGeom>
            <a:noFill/>
            <a:ln w="9525">
              <a:noFill/>
              <a:miter lim="800000"/>
              <a:headEnd/>
              <a:tailEnd/>
            </a:ln>
          </p:spPr>
          <p:txBody>
            <a:bodyPr>
              <a:spAutoFit/>
            </a:bodyPr>
            <a:lstStyle/>
            <a:p>
              <a:r>
                <a:rPr lang="en-GB" sz="1000" dirty="0"/>
                <a:t>    Sale of Spectacle Lenses </a:t>
              </a:r>
            </a:p>
          </p:txBody>
        </p:sp>
      </p:grpSp>
      <p:grpSp>
        <p:nvGrpSpPr>
          <p:cNvPr id="4" name="Group 41"/>
          <p:cNvGrpSpPr>
            <a:grpSpLocks/>
          </p:cNvGrpSpPr>
          <p:nvPr/>
        </p:nvGrpSpPr>
        <p:grpSpPr bwMode="auto">
          <a:xfrm>
            <a:off x="5000625" y="1295400"/>
            <a:ext cx="3609975" cy="2097088"/>
            <a:chOff x="5000628" y="1295400"/>
            <a:chExt cx="3609980" cy="2097881"/>
          </a:xfrm>
        </p:grpSpPr>
        <p:cxnSp>
          <p:nvCxnSpPr>
            <p:cNvPr id="33" name="Straight Arrow Connector 32"/>
            <p:cNvCxnSpPr>
              <a:stCxn id="7" idx="3"/>
              <a:endCxn id="29" idx="1"/>
            </p:cNvCxnSpPr>
            <p:nvPr/>
          </p:nvCxnSpPr>
          <p:spPr>
            <a:xfrm flipV="1">
              <a:off x="5000628" y="1616196"/>
              <a:ext cx="1781177" cy="1777085"/>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781805" y="1295400"/>
              <a:ext cx="1357315" cy="643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a:solidFill>
                    <a:schemeClr val="tx1"/>
                  </a:solidFill>
                </a:rPr>
                <a:t>WAREHOUSE</a:t>
              </a:r>
            </a:p>
          </p:txBody>
        </p:sp>
        <p:cxnSp>
          <p:nvCxnSpPr>
            <p:cNvPr id="31" name="Straight Arrow Connector 30"/>
            <p:cNvCxnSpPr>
              <a:stCxn id="29" idx="2"/>
              <a:endCxn id="8" idx="0"/>
            </p:cNvCxnSpPr>
            <p:nvPr/>
          </p:nvCxnSpPr>
          <p:spPr>
            <a:xfrm rot="16200000" flipH="1">
              <a:off x="6895892" y="2502358"/>
              <a:ext cx="1133904" cy="635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5136" name="TextBox 33"/>
            <p:cNvSpPr txBox="1">
              <a:spLocks noChangeArrowheads="1"/>
            </p:cNvSpPr>
            <p:nvPr/>
          </p:nvSpPr>
          <p:spPr bwMode="auto">
            <a:xfrm>
              <a:off x="5791200" y="2133600"/>
              <a:ext cx="1223970" cy="553998"/>
            </a:xfrm>
            <a:prstGeom prst="rect">
              <a:avLst/>
            </a:prstGeom>
            <a:noFill/>
            <a:ln w="9525">
              <a:noFill/>
              <a:miter lim="800000"/>
              <a:headEnd/>
              <a:tailEnd/>
            </a:ln>
          </p:spPr>
          <p:txBody>
            <a:bodyPr>
              <a:spAutoFit/>
            </a:bodyPr>
            <a:lstStyle/>
            <a:p>
              <a:pPr algn="r"/>
              <a:r>
                <a:rPr lang="en-GB" sz="1000"/>
                <a:t>Transport &amp; Storage of </a:t>
              </a:r>
              <a:r>
                <a:rPr lang="en-GB" sz="1000">
                  <a:solidFill>
                    <a:srgbClr val="000000"/>
                  </a:solidFill>
                </a:rPr>
                <a:t>Spectacle Lenses</a:t>
              </a:r>
              <a:endParaRPr lang="en-GB" sz="1000"/>
            </a:p>
          </p:txBody>
        </p:sp>
        <p:sp>
          <p:nvSpPr>
            <p:cNvPr id="5137" name="TextBox 34"/>
            <p:cNvSpPr txBox="1">
              <a:spLocks noChangeArrowheads="1"/>
            </p:cNvSpPr>
            <p:nvPr/>
          </p:nvSpPr>
          <p:spPr bwMode="auto">
            <a:xfrm>
              <a:off x="7467600" y="2209800"/>
              <a:ext cx="1143008" cy="553998"/>
            </a:xfrm>
            <a:prstGeom prst="rect">
              <a:avLst/>
            </a:prstGeom>
            <a:noFill/>
            <a:ln w="9525">
              <a:noFill/>
              <a:miter lim="800000"/>
              <a:headEnd/>
              <a:tailEnd/>
            </a:ln>
          </p:spPr>
          <p:txBody>
            <a:bodyPr>
              <a:spAutoFit/>
            </a:bodyPr>
            <a:lstStyle/>
            <a:p>
              <a:r>
                <a:rPr lang="en-GB" sz="1000"/>
                <a:t>Delivery of Spectacle Lenses</a:t>
              </a:r>
            </a:p>
          </p:txBody>
        </p:sp>
      </p:grpSp>
      <p:grpSp>
        <p:nvGrpSpPr>
          <p:cNvPr id="5" name="Group 42"/>
          <p:cNvGrpSpPr>
            <a:grpSpLocks/>
          </p:cNvGrpSpPr>
          <p:nvPr/>
        </p:nvGrpSpPr>
        <p:grpSpPr bwMode="auto">
          <a:xfrm>
            <a:off x="857250" y="3714750"/>
            <a:ext cx="3465513" cy="1285875"/>
            <a:chOff x="857224" y="3714751"/>
            <a:chExt cx="3464805" cy="1285885"/>
          </a:xfrm>
        </p:grpSpPr>
        <p:sp>
          <p:nvSpPr>
            <p:cNvPr id="12" name="Rectangle 11"/>
            <p:cNvSpPr/>
            <p:nvPr/>
          </p:nvSpPr>
          <p:spPr>
            <a:xfrm>
              <a:off x="857224" y="4357694"/>
              <a:ext cx="135703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a:solidFill>
                    <a:schemeClr val="tx1"/>
                  </a:solidFill>
                </a:rPr>
                <a:t>SALES COMPANY</a:t>
              </a:r>
            </a:p>
            <a:p>
              <a:pPr algn="ctr">
                <a:defRPr/>
              </a:pPr>
              <a:r>
                <a:rPr lang="en-GB" sz="1000" dirty="0">
                  <a:solidFill>
                    <a:schemeClr val="tx1"/>
                  </a:solidFill>
                </a:rPr>
                <a:t>(Storage/Sale of Telescopic Lenses)</a:t>
              </a:r>
            </a:p>
          </p:txBody>
        </p:sp>
        <p:cxnSp>
          <p:nvCxnSpPr>
            <p:cNvPr id="23" name="Elbow Connector 22"/>
            <p:cNvCxnSpPr>
              <a:stCxn id="7" idx="2"/>
              <a:endCxn id="12" idx="3"/>
            </p:cNvCxnSpPr>
            <p:nvPr/>
          </p:nvCxnSpPr>
          <p:spPr>
            <a:xfrm rot="5400000">
              <a:off x="2786334" y="3142677"/>
              <a:ext cx="963620" cy="210776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30" name="Slide Number Placeholder 39"/>
          <p:cNvSpPr>
            <a:spLocks noGrp="1"/>
          </p:cNvSpPr>
          <p:nvPr>
            <p:ph type="sldNum" sz="quarter" idx="11"/>
          </p:nvPr>
        </p:nvSpPr>
        <p:spPr>
          <a:noFill/>
        </p:spPr>
        <p:txBody>
          <a:bodyPr/>
          <a:lstStyle/>
          <a:p>
            <a:fld id="{6664F52D-8601-49F7-B38A-A886E0E0763C}" type="slidenum">
              <a:rPr lang="en-US" smtClean="0"/>
              <a:pPr/>
              <a:t>1</a:t>
            </a:fld>
            <a:endParaRPr lang="en-US"/>
          </a:p>
        </p:txBody>
      </p:sp>
      <p:sp>
        <p:nvSpPr>
          <p:cNvPr id="22" name="Rectangle 21"/>
          <p:cNvSpPr/>
          <p:nvPr/>
        </p:nvSpPr>
        <p:spPr bwMode="auto">
          <a:xfrm>
            <a:off x="5212555" y="3970625"/>
            <a:ext cx="1357313" cy="64293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a:solidFill>
                  <a:schemeClr val="tx1"/>
                </a:solidFill>
              </a:rPr>
              <a:t>POLYCON IPR</a:t>
            </a:r>
          </a:p>
          <a:p>
            <a:pPr algn="ctr">
              <a:defRPr/>
            </a:pPr>
            <a:r>
              <a:rPr lang="en-GB" sz="1000" dirty="0">
                <a:solidFill>
                  <a:schemeClr val="tx1"/>
                </a:solidFill>
              </a:rPr>
              <a:t>LOW-TAX STATE</a:t>
            </a:r>
          </a:p>
          <a:p>
            <a:pPr algn="ctr">
              <a:defRPr/>
            </a:pPr>
            <a:r>
              <a:rPr lang="en-GB" sz="1000" dirty="0">
                <a:solidFill>
                  <a:schemeClr val="tx1"/>
                </a:solidFill>
              </a:rPr>
              <a:t>(Brand &amp; Product Owner)</a:t>
            </a:r>
          </a:p>
        </p:txBody>
      </p:sp>
      <p:sp>
        <p:nvSpPr>
          <p:cNvPr id="24" name="Rectangle 23"/>
          <p:cNvSpPr/>
          <p:nvPr/>
        </p:nvSpPr>
        <p:spPr bwMode="auto">
          <a:xfrm>
            <a:off x="5357018" y="5119688"/>
            <a:ext cx="1212850" cy="642937"/>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a:solidFill>
                  <a:schemeClr val="tx1"/>
                </a:solidFill>
              </a:rPr>
              <a:t>POLYCON</a:t>
            </a:r>
          </a:p>
          <a:p>
            <a:pPr algn="ctr">
              <a:defRPr/>
            </a:pPr>
            <a:r>
              <a:rPr lang="en-GB" sz="1000" b="1" dirty="0">
                <a:solidFill>
                  <a:schemeClr val="tx1"/>
                </a:solidFill>
              </a:rPr>
              <a:t>INT. LICENSING</a:t>
            </a:r>
          </a:p>
          <a:p>
            <a:pPr algn="ctr">
              <a:defRPr/>
            </a:pPr>
            <a:r>
              <a:rPr lang="en-US" sz="1000" dirty="0">
                <a:solidFill>
                  <a:schemeClr val="tx1"/>
                </a:solidFill>
              </a:rPr>
              <a:t>HIGH-TAX STATE</a:t>
            </a:r>
            <a:endParaRPr lang="en-GB" sz="1000" dirty="0">
              <a:solidFill>
                <a:schemeClr val="tx1"/>
              </a:solidFill>
            </a:endParaRPr>
          </a:p>
        </p:txBody>
      </p:sp>
      <p:sp>
        <p:nvSpPr>
          <p:cNvPr id="25" name="Right Arrow Callout 24"/>
          <p:cNvSpPr/>
          <p:nvPr/>
        </p:nvSpPr>
        <p:spPr bwMode="auto">
          <a:xfrm>
            <a:off x="7353297" y="5000625"/>
            <a:ext cx="1371600" cy="762000"/>
          </a:xfrm>
          <a:prstGeom prst="rightArrowCallout">
            <a:avLst/>
          </a:prstGeom>
          <a:solidFill>
            <a:schemeClr val="accent1"/>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GB" sz="1000" dirty="0">
                <a:solidFill>
                  <a:srgbClr val="000000"/>
                </a:solidFill>
              </a:rPr>
              <a:t>Third Party Licensing &amp; Franchise Agreements</a:t>
            </a:r>
          </a:p>
        </p:txBody>
      </p:sp>
      <p:cxnSp>
        <p:nvCxnSpPr>
          <p:cNvPr id="26" name="Straight Connector 25"/>
          <p:cNvCxnSpPr/>
          <p:nvPr/>
        </p:nvCxnSpPr>
        <p:spPr>
          <a:xfrm>
            <a:off x="5000625" y="3714750"/>
            <a:ext cx="211930" cy="255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4" idx="0"/>
          </p:cNvCxnSpPr>
          <p:nvPr/>
        </p:nvCxnSpPr>
        <p:spPr>
          <a:xfrm>
            <a:off x="5963443" y="4619625"/>
            <a:ext cx="0" cy="500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3"/>
          </p:cNvCxnSpPr>
          <p:nvPr/>
        </p:nvCxnSpPr>
        <p:spPr bwMode="auto">
          <a:xfrm>
            <a:off x="6569868" y="5441157"/>
            <a:ext cx="750888" cy="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6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28466" y="2143066"/>
            <a:ext cx="7704333" cy="4140000"/>
          </a:xfrm>
        </p:spPr>
        <p:txBody>
          <a:bodyPr/>
          <a:lstStyle/>
          <a:p>
            <a:pPr marL="342900" indent="-342900">
              <a:buFont typeface="Wingdings" panose="05000000000000000000" pitchFamily="2" charset="2"/>
              <a:buChar char="q"/>
            </a:pPr>
            <a:r>
              <a:rPr lang="en-GB" dirty="0"/>
              <a:t>Cannot be registered (in the UK).</a:t>
            </a:r>
          </a:p>
          <a:p>
            <a:pPr marL="342900" indent="-342900">
              <a:buFont typeface="Wingdings" panose="05000000000000000000" pitchFamily="2" charset="2"/>
              <a:buChar char="q"/>
            </a:pPr>
            <a:r>
              <a:rPr lang="en-GB" dirty="0"/>
              <a:t>Comes into existence automatically.</a:t>
            </a:r>
          </a:p>
          <a:p>
            <a:pPr marL="342900" indent="-342900">
              <a:buFont typeface="Wingdings" panose="05000000000000000000" pitchFamily="2" charset="2"/>
              <a:buChar char="q"/>
            </a:pPr>
            <a:r>
              <a:rPr lang="en-GB" dirty="0"/>
              <a:t>Generally belongs to the “creator”, unless the work is created in the course of employment.</a:t>
            </a:r>
          </a:p>
          <a:p>
            <a:pPr marL="342900" indent="-342900">
              <a:buFont typeface="Wingdings" panose="05000000000000000000" pitchFamily="2" charset="2"/>
              <a:buChar char="q"/>
            </a:pPr>
            <a:r>
              <a:rPr lang="en-GB" dirty="0"/>
              <a:t>It is a right to prevent copying.</a:t>
            </a:r>
          </a:p>
          <a:p>
            <a:pPr marL="342900" indent="-342900">
              <a:buFont typeface="Wingdings" panose="05000000000000000000" pitchFamily="2" charset="2"/>
              <a:buChar char="q"/>
            </a:pPr>
            <a:r>
              <a:rPr lang="en-GB" dirty="0"/>
              <a:t>Applies to “artistic works” including photographs, art, books, music…</a:t>
            </a:r>
          </a:p>
        </p:txBody>
      </p:sp>
      <p:sp>
        <p:nvSpPr>
          <p:cNvPr id="4" name="Title 3"/>
          <p:cNvSpPr>
            <a:spLocks noGrp="1"/>
          </p:cNvSpPr>
          <p:nvPr>
            <p:ph type="title"/>
          </p:nvPr>
        </p:nvSpPr>
        <p:spPr/>
        <p:txBody>
          <a:bodyPr/>
          <a:lstStyle/>
          <a:p>
            <a:r>
              <a:rPr lang="en-GB" dirty="0" err="1"/>
              <a:t>Polycon’s</a:t>
            </a:r>
            <a:r>
              <a:rPr lang="en-GB" dirty="0"/>
              <a:t> Copyright e.g. marketing materials</a:t>
            </a:r>
          </a:p>
        </p:txBody>
      </p:sp>
    </p:spTree>
    <p:extLst>
      <p:ext uri="{BB962C8B-B14F-4D97-AF65-F5344CB8AC3E}">
        <p14:creationId xmlns:p14="http://schemas.microsoft.com/office/powerpoint/2010/main" val="26714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28466" y="2143066"/>
            <a:ext cx="7704333" cy="4140000"/>
          </a:xfrm>
        </p:spPr>
        <p:txBody>
          <a:bodyPr/>
          <a:lstStyle/>
          <a:p>
            <a:pPr marL="342900" indent="-342900">
              <a:buFont typeface="Wingdings" panose="05000000000000000000" pitchFamily="2" charset="2"/>
              <a:buChar char="q"/>
            </a:pPr>
            <a:r>
              <a:rPr lang="en-GB" dirty="0"/>
              <a:t>Unique to the UK.</a:t>
            </a:r>
          </a:p>
          <a:p>
            <a:pPr marL="342900" indent="-342900">
              <a:buFont typeface="Wingdings" panose="05000000000000000000" pitchFamily="2" charset="2"/>
              <a:buChar char="q"/>
            </a:pPr>
            <a:r>
              <a:rPr lang="en-GB" dirty="0"/>
              <a:t>A “common law” right, i.e. there is no statute.</a:t>
            </a:r>
          </a:p>
          <a:p>
            <a:pPr marL="342900" indent="-342900">
              <a:buFont typeface="Wingdings" panose="05000000000000000000" pitchFamily="2" charset="2"/>
              <a:buChar char="q"/>
            </a:pPr>
            <a:r>
              <a:rPr lang="en-GB" dirty="0"/>
              <a:t>Requires a reputation/goodwill, misrepresentation and damage.</a:t>
            </a:r>
          </a:p>
          <a:p>
            <a:pPr marL="342900" indent="-342900">
              <a:buFont typeface="Wingdings" panose="05000000000000000000" pitchFamily="2" charset="2"/>
              <a:buChar char="q"/>
            </a:pPr>
            <a:r>
              <a:rPr lang="en-GB" dirty="0"/>
              <a:t>Can be hard to prove.</a:t>
            </a:r>
          </a:p>
          <a:p>
            <a:pPr marL="342900" indent="-342900">
              <a:buFont typeface="Wingdings" panose="05000000000000000000" pitchFamily="2" charset="2"/>
              <a:buChar char="q"/>
            </a:pPr>
            <a:r>
              <a:rPr lang="en-GB" dirty="0"/>
              <a:t>Huge body of case law, e.g. Rihanna v Topshop.</a:t>
            </a:r>
          </a:p>
          <a:p>
            <a:endParaRPr lang="en-GB" dirty="0"/>
          </a:p>
        </p:txBody>
      </p:sp>
      <p:sp>
        <p:nvSpPr>
          <p:cNvPr id="4" name="Title 3"/>
          <p:cNvSpPr>
            <a:spLocks noGrp="1"/>
          </p:cNvSpPr>
          <p:nvPr>
            <p:ph type="title"/>
          </p:nvPr>
        </p:nvSpPr>
        <p:spPr/>
        <p:txBody>
          <a:bodyPr/>
          <a:lstStyle/>
          <a:p>
            <a:r>
              <a:rPr lang="en-GB" dirty="0"/>
              <a:t>Passing off </a:t>
            </a:r>
            <a:r>
              <a:rPr lang="en-GB" dirty="0" err="1"/>
              <a:t>Polycon’s</a:t>
            </a:r>
            <a:r>
              <a:rPr lang="en-GB" dirty="0"/>
              <a:t> lenses as one’s own brand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867" y="4385734"/>
            <a:ext cx="1563322" cy="1862666"/>
          </a:xfrm>
          <a:prstGeom prst="rect">
            <a:avLst/>
          </a:prstGeom>
        </p:spPr>
      </p:pic>
    </p:spTree>
    <p:extLst>
      <p:ext uri="{BB962C8B-B14F-4D97-AF65-F5344CB8AC3E}">
        <p14:creationId xmlns:p14="http://schemas.microsoft.com/office/powerpoint/2010/main" val="316397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28466" y="2143066"/>
            <a:ext cx="7704333" cy="4140000"/>
          </a:xfrm>
        </p:spPr>
        <p:txBody>
          <a:bodyPr/>
          <a:lstStyle/>
          <a:p>
            <a:pPr marL="342900" indent="-342900">
              <a:buFont typeface="Wingdings" panose="05000000000000000000" pitchFamily="2" charset="2"/>
              <a:buChar char="q"/>
            </a:pPr>
            <a:r>
              <a:rPr lang="en-GB" dirty="0"/>
              <a:t>Must be novel.</a:t>
            </a:r>
          </a:p>
          <a:p>
            <a:pPr marL="342900" indent="-342900">
              <a:buFont typeface="Wingdings" panose="05000000000000000000" pitchFamily="2" charset="2"/>
              <a:buChar char="q"/>
            </a:pPr>
            <a:r>
              <a:rPr lang="en-GB" dirty="0"/>
              <a:t>Must not have been made public anywhere.</a:t>
            </a:r>
          </a:p>
          <a:p>
            <a:pPr marL="342900" indent="-342900">
              <a:buFont typeface="Wingdings" panose="05000000000000000000" pitchFamily="2" charset="2"/>
              <a:buChar char="q"/>
            </a:pPr>
            <a:r>
              <a:rPr lang="en-GB" dirty="0"/>
              <a:t>Always do a search before proceeding.</a:t>
            </a:r>
          </a:p>
          <a:p>
            <a:pPr marL="342900" indent="-342900">
              <a:buFont typeface="Wingdings" panose="05000000000000000000" pitchFamily="2" charset="2"/>
              <a:buChar char="q"/>
            </a:pPr>
            <a:r>
              <a:rPr lang="en-GB" dirty="0"/>
              <a:t>Do not disclose without confidentiality agreement.</a:t>
            </a:r>
          </a:p>
          <a:p>
            <a:pPr marL="342900" indent="-342900">
              <a:buFont typeface="Wingdings" panose="05000000000000000000" pitchFamily="2" charset="2"/>
              <a:buChar char="q"/>
            </a:pPr>
            <a:r>
              <a:rPr lang="en-GB" dirty="0"/>
              <a:t>Can be expensive.</a:t>
            </a:r>
          </a:p>
          <a:p>
            <a:pPr marL="342900" indent="-342900">
              <a:buFont typeface="Wingdings" panose="05000000000000000000" pitchFamily="2" charset="2"/>
              <a:buChar char="q"/>
            </a:pPr>
            <a:r>
              <a:rPr lang="en-GB" dirty="0"/>
              <a:t>Can be lucrative.</a:t>
            </a:r>
          </a:p>
          <a:p>
            <a:endParaRPr lang="en-GB" dirty="0"/>
          </a:p>
        </p:txBody>
      </p:sp>
      <p:sp>
        <p:nvSpPr>
          <p:cNvPr id="4" name="Title 3"/>
          <p:cNvSpPr>
            <a:spLocks noGrp="1"/>
          </p:cNvSpPr>
          <p:nvPr>
            <p:ph type="title"/>
          </p:nvPr>
        </p:nvSpPr>
        <p:spPr/>
        <p:txBody>
          <a:bodyPr/>
          <a:lstStyle/>
          <a:p>
            <a:r>
              <a:rPr lang="en-GB" dirty="0" err="1"/>
              <a:t>Polycon’s</a:t>
            </a:r>
            <a:r>
              <a:rPr lang="en-GB" dirty="0"/>
              <a:t> acrylic lens patents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31" y="4435324"/>
            <a:ext cx="7509933" cy="1072848"/>
          </a:xfrm>
          <a:prstGeom prst="rect">
            <a:avLst/>
          </a:prstGeom>
        </p:spPr>
      </p:pic>
    </p:spTree>
    <p:extLst>
      <p:ext uri="{BB962C8B-B14F-4D97-AF65-F5344CB8AC3E}">
        <p14:creationId xmlns:p14="http://schemas.microsoft.com/office/powerpoint/2010/main" val="237634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28466" y="2143066"/>
            <a:ext cx="7704333" cy="4140000"/>
          </a:xfrm>
        </p:spPr>
        <p:txBody>
          <a:bodyPr/>
          <a:lstStyle/>
          <a:p>
            <a:pPr marL="342900" indent="-342900">
              <a:buFont typeface="Wingdings" panose="05000000000000000000" pitchFamily="2" charset="2"/>
              <a:buChar char="q"/>
            </a:pPr>
            <a:r>
              <a:rPr lang="en-GB" dirty="0"/>
              <a:t>Can be registered or unregistered.</a:t>
            </a:r>
          </a:p>
          <a:p>
            <a:pPr marL="342900" indent="-342900">
              <a:buFont typeface="Wingdings" panose="05000000000000000000" pitchFamily="2" charset="2"/>
              <a:buChar char="q"/>
            </a:pPr>
            <a:r>
              <a:rPr lang="en-GB" dirty="0"/>
              <a:t>Can be registered in the UK, in the EU and beyond.</a:t>
            </a:r>
          </a:p>
          <a:p>
            <a:pPr marL="342900" indent="-342900">
              <a:buFont typeface="Wingdings" panose="05000000000000000000" pitchFamily="2" charset="2"/>
              <a:buChar char="q"/>
            </a:pPr>
            <a:r>
              <a:rPr lang="en-GB" dirty="0"/>
              <a:t>Are generally cheap and easy to obtain.</a:t>
            </a:r>
          </a:p>
          <a:p>
            <a:pPr marL="342900" indent="-342900">
              <a:buFont typeface="Wingdings" panose="05000000000000000000" pitchFamily="2" charset="2"/>
              <a:buChar char="q"/>
            </a:pPr>
            <a:r>
              <a:rPr lang="en-GB" dirty="0"/>
              <a:t>Can be hard to enforce.</a:t>
            </a:r>
          </a:p>
          <a:p>
            <a:endParaRPr lang="en-GB" dirty="0"/>
          </a:p>
        </p:txBody>
      </p:sp>
      <p:sp>
        <p:nvSpPr>
          <p:cNvPr id="4" name="Title 3"/>
          <p:cNvSpPr>
            <a:spLocks noGrp="1"/>
          </p:cNvSpPr>
          <p:nvPr>
            <p:ph type="title"/>
          </p:nvPr>
        </p:nvSpPr>
        <p:spPr/>
        <p:txBody>
          <a:bodyPr/>
          <a:lstStyle/>
          <a:p>
            <a:r>
              <a:rPr lang="en-GB" dirty="0" err="1"/>
              <a:t>Polycon’s</a:t>
            </a:r>
            <a:r>
              <a:rPr lang="en-GB" dirty="0"/>
              <a:t> designs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3737504"/>
            <a:ext cx="12096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967" y="3796772"/>
            <a:ext cx="20574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367" y="4148138"/>
            <a:ext cx="214312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6105" y="4268259"/>
            <a:ext cx="21431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86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28466" y="1981353"/>
            <a:ext cx="7704333" cy="4301713"/>
          </a:xfrm>
        </p:spPr>
        <p:txBody>
          <a:bodyPr/>
          <a:lstStyle/>
          <a:p>
            <a:pPr marL="342900" indent="-342900">
              <a:buFont typeface="Wingdings" panose="05000000000000000000" pitchFamily="2" charset="2"/>
              <a:buChar char="q"/>
            </a:pPr>
            <a:r>
              <a:rPr lang="en-GB" dirty="0"/>
              <a:t>Registered rights give the strongest form of protection – they are monopoly rights.</a:t>
            </a:r>
          </a:p>
          <a:p>
            <a:pPr marL="342900" indent="-342900">
              <a:buFont typeface="Wingdings" panose="05000000000000000000" pitchFamily="2" charset="2"/>
              <a:buChar char="q"/>
            </a:pPr>
            <a:r>
              <a:rPr lang="en-GB" dirty="0"/>
              <a:t>Take advice on which individual or company should own the rights – tax issues.</a:t>
            </a:r>
          </a:p>
          <a:p>
            <a:pPr marL="342900" indent="-342900">
              <a:buFont typeface="Wingdings" panose="05000000000000000000" pitchFamily="2" charset="2"/>
              <a:buChar char="q"/>
            </a:pPr>
            <a:r>
              <a:rPr lang="en-GB" dirty="0"/>
              <a:t>Time and money spent on searches before launch is a good investment.</a:t>
            </a:r>
          </a:p>
          <a:p>
            <a:pPr marL="342900" indent="-342900">
              <a:buFont typeface="Wingdings" panose="05000000000000000000" pitchFamily="2" charset="2"/>
              <a:buChar char="q"/>
            </a:pPr>
            <a:r>
              <a:rPr lang="en-GB" dirty="0"/>
              <a:t>Look to the future – think broad.</a:t>
            </a:r>
          </a:p>
          <a:p>
            <a:pPr marL="342900" indent="-342900">
              <a:buFont typeface="Wingdings" panose="05000000000000000000" pitchFamily="2" charset="2"/>
              <a:buChar char="q"/>
            </a:pPr>
            <a:r>
              <a:rPr lang="en-GB" dirty="0"/>
              <a:t>Derive income through licensing as owner of the IP rights.</a:t>
            </a:r>
          </a:p>
          <a:p>
            <a:pPr marL="342900" indent="-342900">
              <a:buFont typeface="Wingdings" panose="05000000000000000000" pitchFamily="2" charset="2"/>
              <a:buChar char="q"/>
            </a:pPr>
            <a:r>
              <a:rPr lang="en-GB" dirty="0"/>
              <a:t>The more registered rights, the greater the value (probably).</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a:p>
            <a:pPr marL="342900" indent="-342900">
              <a:buFont typeface="Arial" panose="020B0604020202020204" pitchFamily="34" charset="0"/>
              <a:buChar char="•"/>
            </a:pPr>
            <a:endParaRPr lang="en-GB" dirty="0"/>
          </a:p>
          <a:p>
            <a:endParaRPr lang="en-GB" dirty="0"/>
          </a:p>
          <a:p>
            <a:pPr marL="342900" indent="-342900">
              <a:buFont typeface="Arial" panose="020B0604020202020204" pitchFamily="34" charset="0"/>
              <a:buChar char="•"/>
            </a:pPr>
            <a:endParaRPr lang="en-GB" dirty="0"/>
          </a:p>
        </p:txBody>
      </p:sp>
      <p:sp>
        <p:nvSpPr>
          <p:cNvPr id="4" name="Title 3"/>
          <p:cNvSpPr>
            <a:spLocks noGrp="1"/>
          </p:cNvSpPr>
          <p:nvPr>
            <p:ph type="title"/>
          </p:nvPr>
        </p:nvSpPr>
        <p:spPr/>
        <p:txBody>
          <a:bodyPr/>
          <a:lstStyle/>
          <a:p>
            <a:r>
              <a:rPr lang="en-GB" dirty="0"/>
              <a:t>Best practice</a:t>
            </a:r>
          </a:p>
        </p:txBody>
      </p:sp>
    </p:spTree>
    <p:extLst>
      <p:ext uri="{BB962C8B-B14F-4D97-AF65-F5344CB8AC3E}">
        <p14:creationId xmlns:p14="http://schemas.microsoft.com/office/powerpoint/2010/main" val="122758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28466" y="1981353"/>
            <a:ext cx="7704333" cy="4301713"/>
          </a:xfrm>
        </p:spPr>
        <p:txBody>
          <a:bodyPr/>
          <a:lstStyle/>
          <a:p>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a:p>
            <a:pPr marL="342900" indent="-342900">
              <a:buFont typeface="Arial" panose="020B0604020202020204" pitchFamily="34" charset="0"/>
              <a:buChar char="•"/>
            </a:pPr>
            <a:endParaRPr lang="en-GB" dirty="0"/>
          </a:p>
          <a:p>
            <a:endParaRPr lang="en-GB" dirty="0"/>
          </a:p>
          <a:p>
            <a:pPr marL="342900" indent="-342900">
              <a:buFont typeface="Arial" panose="020B0604020202020204" pitchFamily="34" charset="0"/>
              <a:buChar char="•"/>
            </a:pPr>
            <a:endParaRPr lang="en-GB" dirty="0"/>
          </a:p>
        </p:txBody>
      </p:sp>
      <p:sp>
        <p:nvSpPr>
          <p:cNvPr id="4" name="Title 3"/>
          <p:cNvSpPr>
            <a:spLocks noGrp="1"/>
          </p:cNvSpPr>
          <p:nvPr>
            <p:ph type="title"/>
          </p:nvPr>
        </p:nvSpPr>
        <p:spPr/>
        <p:txBody>
          <a:bodyPr/>
          <a:lstStyle/>
          <a:p>
            <a:r>
              <a:rPr lang="en-GB" dirty="0"/>
              <a:t>Brexit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67" y="1849756"/>
            <a:ext cx="5723466" cy="3884802"/>
          </a:xfrm>
          <a:prstGeom prst="rect">
            <a:avLst/>
          </a:prstGeom>
        </p:spPr>
      </p:pic>
    </p:spTree>
    <p:extLst>
      <p:ext uri="{BB962C8B-B14F-4D97-AF65-F5344CB8AC3E}">
        <p14:creationId xmlns:p14="http://schemas.microsoft.com/office/powerpoint/2010/main" val="9205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Questions?</a:t>
            </a:r>
            <a:br>
              <a:rPr lang="en-GB" dirty="0"/>
            </a:br>
            <a:endParaRPr lang="en-GB" b="0" dirty="0"/>
          </a:p>
        </p:txBody>
      </p:sp>
      <p:sp>
        <p:nvSpPr>
          <p:cNvPr id="3" name="Subtitle 2"/>
          <p:cNvSpPr>
            <a:spLocks noGrp="1"/>
          </p:cNvSpPr>
          <p:nvPr>
            <p:ph type="subTitle" idx="1"/>
          </p:nvPr>
        </p:nvSpPr>
        <p:spPr>
          <a:xfrm>
            <a:off x="3028950" y="3343275"/>
            <a:ext cx="3086100" cy="1575858"/>
          </a:xfrm>
        </p:spPr>
        <p:txBody>
          <a:bodyPr/>
          <a:lstStyle/>
          <a:p>
            <a:r>
              <a:rPr lang="en-GB" dirty="0"/>
              <a:t>+44 (0)20 7936 8861</a:t>
            </a:r>
          </a:p>
          <a:p>
            <a:r>
              <a:rPr lang="en-GB" dirty="0"/>
              <a:t>chris.mcleod@elkfife.com</a:t>
            </a:r>
          </a:p>
          <a:p>
            <a:endParaRPr lang="en-GB" dirty="0"/>
          </a:p>
          <a:p>
            <a:r>
              <a:rPr lang="en-GB" dirty="0">
                <a:hlinkClick r:id="rId2"/>
              </a:rPr>
              <a:t>www.elkfife.com</a:t>
            </a:r>
            <a:endParaRPr lang="en-GB" dirty="0"/>
          </a:p>
          <a:p>
            <a:endParaRPr lang="en-GB" dirty="0"/>
          </a:p>
          <a:p>
            <a:r>
              <a:rPr lang="en-GB" sz="1200" dirty="0"/>
              <a:t>© Elkington and Fife LLP 2016</a:t>
            </a:r>
          </a:p>
        </p:txBody>
      </p:sp>
    </p:spTree>
    <p:extLst>
      <p:ext uri="{BB962C8B-B14F-4D97-AF65-F5344CB8AC3E}">
        <p14:creationId xmlns:p14="http://schemas.microsoft.com/office/powerpoint/2010/main" val="2496080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dirty="0"/>
              <a:t>“Identification, protection and exploitation of IP rights (How not to patent your copyright)”</a:t>
            </a:r>
            <a:br>
              <a:rPr lang="en-GB" dirty="0"/>
            </a:br>
            <a:endParaRPr lang="en-GB" b="0" dirty="0"/>
          </a:p>
        </p:txBody>
      </p:sp>
      <p:sp>
        <p:nvSpPr>
          <p:cNvPr id="9" name="Subtitle 8"/>
          <p:cNvSpPr>
            <a:spLocks noGrp="1"/>
          </p:cNvSpPr>
          <p:nvPr>
            <p:ph type="subTitle" idx="1"/>
          </p:nvPr>
        </p:nvSpPr>
        <p:spPr/>
        <p:txBody>
          <a:bodyPr>
            <a:normAutofit/>
          </a:bodyPr>
          <a:lstStyle/>
          <a:p>
            <a:endParaRPr lang="en-GB" dirty="0"/>
          </a:p>
          <a:p>
            <a:endParaRPr lang="en-GB" dirty="0"/>
          </a:p>
        </p:txBody>
      </p:sp>
    </p:spTree>
    <p:extLst>
      <p:ext uri="{BB962C8B-B14F-4D97-AF65-F5344CB8AC3E}">
        <p14:creationId xmlns:p14="http://schemas.microsoft.com/office/powerpoint/2010/main" val="303604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Who are these people and what do they have in common?</a:t>
            </a:r>
          </a:p>
        </p:txBody>
      </p:sp>
      <p:sp>
        <p:nvSpPr>
          <p:cNvPr id="6" name="Content Placeholder 5"/>
          <p:cNvSpPr>
            <a:spLocks noGrp="1"/>
          </p:cNvSpPr>
          <p:nvPr>
            <p:ph idx="1"/>
          </p:nvPr>
        </p:nvSpPr>
        <p:spPr/>
        <p:txBody>
          <a:bodyPr/>
          <a:lstStyle/>
          <a:p>
            <a:endParaRPr lang="en-GB" dirty="0"/>
          </a:p>
          <a:p>
            <a:endParaRPr lang="en-GB" dirty="0"/>
          </a:p>
          <a:p>
            <a:endParaRPr lang="en-GB" dirty="0"/>
          </a:p>
          <a:p>
            <a:endParaRPr lang="en-GB" dirty="0"/>
          </a:p>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083" y="1862666"/>
            <a:ext cx="2171700" cy="28098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671" y="1862666"/>
            <a:ext cx="2491362" cy="407511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083" y="1862666"/>
            <a:ext cx="2688067" cy="4030133"/>
          </a:xfrm>
          <a:prstGeom prst="rect">
            <a:avLst/>
          </a:prstGeom>
        </p:spPr>
      </p:pic>
    </p:spTree>
    <p:extLst>
      <p:ext uri="{BB962C8B-B14F-4D97-AF65-F5344CB8AC3E}">
        <p14:creationId xmlns:p14="http://schemas.microsoft.com/office/powerpoint/2010/main" val="251229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Answers</a:t>
            </a:r>
          </a:p>
        </p:txBody>
      </p:sp>
      <p:sp>
        <p:nvSpPr>
          <p:cNvPr id="6" name="Content Placeholder 5"/>
          <p:cNvSpPr>
            <a:spLocks noGrp="1"/>
          </p:cNvSpPr>
          <p:nvPr>
            <p:ph idx="1"/>
          </p:nvPr>
        </p:nvSpPr>
        <p:spPr>
          <a:xfrm>
            <a:off x="720000" y="1642533"/>
            <a:ext cx="7704000" cy="4657467"/>
          </a:xfrm>
        </p:spPr>
        <p:txBody>
          <a:bodyPr/>
          <a:lstStyle/>
          <a:p>
            <a:pPr marL="342900" indent="-342900">
              <a:buFont typeface="Wingdings" panose="05000000000000000000" pitchFamily="2" charset="2"/>
              <a:buChar char="q"/>
            </a:pPr>
            <a:r>
              <a:rPr lang="en-GB" sz="2000" b="0" dirty="0"/>
              <a:t>“Elizabeth Emanuel: "This time, I'm doing it all properly"</a:t>
            </a:r>
          </a:p>
          <a:p>
            <a:r>
              <a:rPr lang="en-GB" sz="2000" b="0" dirty="0"/>
              <a:t>     After losing her name in the Nineties, the designer Elizabeth    </a:t>
            </a:r>
          </a:p>
          <a:p>
            <a:r>
              <a:rPr lang="en-GB" sz="2000" b="0" dirty="0"/>
              <a:t>     Emanuel is preparing to make her comeback. She discusses    </a:t>
            </a:r>
          </a:p>
          <a:p>
            <a:r>
              <a:rPr lang="en-GB" sz="2000" b="0" dirty="0"/>
              <a:t>     business plans, perfect weekends and her famous hair </a:t>
            </a:r>
          </a:p>
          <a:p>
            <a:r>
              <a:rPr lang="en-GB" sz="2000" b="0" dirty="0"/>
              <a:t>     extensions.” (</a:t>
            </a:r>
            <a:r>
              <a:rPr lang="en-GB" sz="2000" b="0" i="1" dirty="0"/>
              <a:t>Daily Telegraph, 2014</a:t>
            </a:r>
            <a:r>
              <a:rPr lang="en-GB" sz="2000" b="0" dirty="0"/>
              <a:t>)</a:t>
            </a:r>
          </a:p>
          <a:p>
            <a:pPr marL="342900" indent="-342900">
              <a:buFont typeface="Wingdings" panose="05000000000000000000" pitchFamily="2" charset="2"/>
              <a:buChar char="q"/>
            </a:pPr>
            <a:endParaRPr lang="en-GB" b="0" dirty="0"/>
          </a:p>
          <a:p>
            <a:pPr marL="342900" indent="-342900">
              <a:buFont typeface="Wingdings" panose="05000000000000000000" pitchFamily="2" charset="2"/>
              <a:buChar char="q"/>
            </a:pPr>
            <a:r>
              <a:rPr lang="en-GB" sz="2000" b="0" dirty="0"/>
              <a:t>“The business Malone is best known for, Jo Malone London, is now owned by Estee Lauder. She sold it for an undisclosed amount in 1999, staying on as the creative director until 2006. In 2011, she introduced Jo Loves.” (</a:t>
            </a:r>
            <a:r>
              <a:rPr lang="en-GB" sz="2000" b="0" i="1" dirty="0"/>
              <a:t>Financial Review, 2016</a:t>
            </a:r>
            <a:r>
              <a:rPr lang="en-GB" sz="2000" b="0" dirty="0"/>
              <a:t>)</a:t>
            </a:r>
          </a:p>
          <a:p>
            <a:pPr marL="342900" indent="-342900">
              <a:buFont typeface="Wingdings" panose="05000000000000000000" pitchFamily="2" charset="2"/>
              <a:buChar char="q"/>
            </a:pPr>
            <a:endParaRPr lang="en-GB" sz="2000" b="0" dirty="0"/>
          </a:p>
          <a:p>
            <a:pPr marL="342900" indent="-342900">
              <a:buFont typeface="Wingdings" panose="05000000000000000000" pitchFamily="2" charset="2"/>
              <a:buChar char="q"/>
            </a:pPr>
            <a:r>
              <a:rPr lang="en-GB" sz="2000" b="0" dirty="0"/>
              <a:t>“Karen Millen loses legal dispute against womenswear retailer.” (</a:t>
            </a:r>
            <a:r>
              <a:rPr lang="en-GB" sz="2000" b="0" i="1" dirty="0"/>
              <a:t>Fashion United, 2016)</a:t>
            </a:r>
            <a:endParaRPr lang="en-GB" sz="2000" b="0" dirty="0"/>
          </a:p>
          <a:p>
            <a:endParaRPr lang="en-GB" b="0" dirty="0">
              <a:solidFill>
                <a:srgbClr val="4A4A4A"/>
              </a:solidFill>
            </a:endParaRPr>
          </a:p>
          <a:p>
            <a:endParaRPr lang="en-GB" dirty="0"/>
          </a:p>
        </p:txBody>
      </p:sp>
    </p:spTree>
    <p:extLst>
      <p:ext uri="{BB962C8B-B14F-4D97-AF65-F5344CB8AC3E}">
        <p14:creationId xmlns:p14="http://schemas.microsoft.com/office/powerpoint/2010/main" val="39500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Yes, they no longer have the right to use their name</a:t>
            </a:r>
          </a:p>
        </p:txBody>
      </p:sp>
      <p:sp>
        <p:nvSpPr>
          <p:cNvPr id="6" name="Content Placeholder 5"/>
          <p:cNvSpPr>
            <a:spLocks noGrp="1"/>
          </p:cNvSpPr>
          <p:nvPr>
            <p:ph idx="1"/>
          </p:nvPr>
        </p:nvSpPr>
        <p:spPr>
          <a:xfrm>
            <a:off x="720000" y="1642533"/>
            <a:ext cx="7704000" cy="4657467"/>
          </a:xfrm>
        </p:spPr>
        <p:txBody>
          <a:bodyPr/>
          <a:lstStyle/>
          <a:p>
            <a:pPr marL="342900" indent="-342900">
              <a:buFont typeface="Wingdings" panose="05000000000000000000" pitchFamily="2" charset="2"/>
              <a:buChar char="q"/>
            </a:pPr>
            <a:r>
              <a:rPr lang="en-GB" sz="2000" b="0" dirty="0"/>
              <a:t>Elizabeth Emanuel sold her trade mark to a business which went bust and then sold it on.  She tried and failed to get the trade mark back in court proceedings.</a:t>
            </a:r>
          </a:p>
          <a:p>
            <a:pPr marL="342900" indent="-342900">
              <a:buFont typeface="Wingdings" panose="05000000000000000000" pitchFamily="2" charset="2"/>
              <a:buChar char="q"/>
            </a:pPr>
            <a:endParaRPr lang="en-GB" b="0" dirty="0"/>
          </a:p>
          <a:p>
            <a:pPr marL="342900" indent="-342900">
              <a:buFont typeface="Wingdings" panose="05000000000000000000" pitchFamily="2" charset="2"/>
              <a:buChar char="q"/>
            </a:pPr>
            <a:r>
              <a:rPr lang="en-GB" sz="2000" b="0" dirty="0"/>
              <a:t>Jo Malone willingly sold her business to Estee Lauder and trades as Jo Loves.</a:t>
            </a:r>
          </a:p>
          <a:p>
            <a:pPr marL="342900" indent="-342900">
              <a:buFont typeface="Wingdings" panose="05000000000000000000" pitchFamily="2" charset="2"/>
              <a:buChar char="q"/>
            </a:pPr>
            <a:endParaRPr lang="en-GB" sz="2000" b="0" dirty="0"/>
          </a:p>
          <a:p>
            <a:pPr marL="342900" indent="-342900">
              <a:buFont typeface="Wingdings" panose="05000000000000000000" pitchFamily="2" charset="2"/>
              <a:buChar char="q"/>
            </a:pPr>
            <a:r>
              <a:rPr lang="en-GB" sz="2000" b="0" dirty="0"/>
              <a:t>Karen Millen had agreed not to use her name when selling rights to an Icelandic bank and then failed in a challenge to the agreement.</a:t>
            </a:r>
          </a:p>
          <a:p>
            <a:endParaRPr lang="en-GB" b="0" dirty="0">
              <a:solidFill>
                <a:srgbClr val="4A4A4A"/>
              </a:solidFill>
            </a:endParaRPr>
          </a:p>
          <a:p>
            <a:endParaRPr lang="en-GB" dirty="0"/>
          </a:p>
        </p:txBody>
      </p:sp>
    </p:spTree>
    <p:extLst>
      <p:ext uri="{BB962C8B-B14F-4D97-AF65-F5344CB8AC3E}">
        <p14:creationId xmlns:p14="http://schemas.microsoft.com/office/powerpoint/2010/main" val="103605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How </a:t>
            </a:r>
            <a:r>
              <a:rPr lang="en-GB" dirty="0" err="1"/>
              <a:t>Polycon</a:t>
            </a:r>
            <a:r>
              <a:rPr lang="en-GB" dirty="0"/>
              <a:t> stop this happening (if it wants to):</a:t>
            </a:r>
          </a:p>
        </p:txBody>
      </p:sp>
      <p:sp>
        <p:nvSpPr>
          <p:cNvPr id="6" name="Content Placeholder 5"/>
          <p:cNvSpPr>
            <a:spLocks noGrp="1"/>
          </p:cNvSpPr>
          <p:nvPr>
            <p:ph idx="1"/>
          </p:nvPr>
        </p:nvSpPr>
        <p:spPr>
          <a:xfrm>
            <a:off x="720000" y="1642533"/>
            <a:ext cx="7704000" cy="4657467"/>
          </a:xfrm>
        </p:spPr>
        <p:txBody>
          <a:bodyPr/>
          <a:lstStyle/>
          <a:p>
            <a:pPr marL="342900" indent="-342900">
              <a:buFont typeface="Wingdings" panose="05000000000000000000" pitchFamily="2" charset="2"/>
              <a:buChar char="q"/>
            </a:pPr>
            <a:endParaRPr lang="en-GB" sz="2000" b="0" dirty="0"/>
          </a:p>
          <a:p>
            <a:pPr marL="342900" indent="-342900">
              <a:buFont typeface="Wingdings" panose="05000000000000000000" pitchFamily="2" charset="2"/>
              <a:buChar char="q"/>
            </a:pPr>
            <a:r>
              <a:rPr lang="en-GB" sz="2000" b="0" dirty="0"/>
              <a:t>Identify IP rights.</a:t>
            </a:r>
          </a:p>
          <a:p>
            <a:pPr marL="342900" indent="-342900">
              <a:buFont typeface="Wingdings" panose="05000000000000000000" pitchFamily="2" charset="2"/>
              <a:buChar char="q"/>
            </a:pPr>
            <a:endParaRPr lang="en-GB" b="0" dirty="0"/>
          </a:p>
          <a:p>
            <a:pPr marL="342900" indent="-342900">
              <a:buFont typeface="Wingdings" panose="05000000000000000000" pitchFamily="2" charset="2"/>
              <a:buChar char="q"/>
            </a:pPr>
            <a:endParaRPr lang="en-GB" sz="2000" b="0" dirty="0"/>
          </a:p>
          <a:p>
            <a:pPr marL="342900" indent="-342900">
              <a:buFont typeface="Wingdings" panose="05000000000000000000" pitchFamily="2" charset="2"/>
              <a:buChar char="q"/>
            </a:pPr>
            <a:endParaRPr lang="en-GB" sz="2000" b="0" dirty="0"/>
          </a:p>
          <a:p>
            <a:pPr marL="342900" indent="-342900">
              <a:buFont typeface="Wingdings" panose="05000000000000000000" pitchFamily="2" charset="2"/>
              <a:buChar char="q"/>
            </a:pPr>
            <a:r>
              <a:rPr lang="en-GB" sz="2000" b="0" dirty="0"/>
              <a:t>Protect them by registration where possible.</a:t>
            </a:r>
          </a:p>
          <a:p>
            <a:pPr marL="342900" indent="-342900">
              <a:buFont typeface="Wingdings" panose="05000000000000000000" pitchFamily="2" charset="2"/>
              <a:buChar char="q"/>
            </a:pPr>
            <a:endParaRPr lang="en-GB" sz="2000" b="0" dirty="0"/>
          </a:p>
          <a:p>
            <a:pPr marL="342900" indent="-342900">
              <a:buFont typeface="Wingdings" panose="05000000000000000000" pitchFamily="2" charset="2"/>
              <a:buChar char="q"/>
            </a:pPr>
            <a:endParaRPr lang="en-GB" sz="2000" b="0" dirty="0"/>
          </a:p>
          <a:p>
            <a:pPr marL="342900" indent="-342900">
              <a:buFont typeface="Wingdings" panose="05000000000000000000" pitchFamily="2" charset="2"/>
              <a:buChar char="q"/>
            </a:pPr>
            <a:endParaRPr lang="en-GB" sz="2000" b="0" dirty="0"/>
          </a:p>
          <a:p>
            <a:pPr marL="342900" indent="-342900">
              <a:buFont typeface="Wingdings" panose="05000000000000000000" pitchFamily="2" charset="2"/>
              <a:buChar char="q"/>
            </a:pPr>
            <a:r>
              <a:rPr lang="en-GB" sz="2000" b="0" dirty="0"/>
              <a:t>Licence them or sell them.</a:t>
            </a:r>
          </a:p>
          <a:p>
            <a:pPr marL="342900" indent="-342900">
              <a:buFont typeface="Wingdings" panose="05000000000000000000" pitchFamily="2" charset="2"/>
              <a:buChar char="q"/>
            </a:pPr>
            <a:endParaRPr lang="en-GB" sz="2000" b="0" dirty="0"/>
          </a:p>
          <a:p>
            <a:endParaRPr lang="en-GB" sz="2000" b="0" dirty="0"/>
          </a:p>
          <a:p>
            <a:endParaRPr lang="en-GB" b="0" dirty="0">
              <a:solidFill>
                <a:srgbClr val="4A4A4A"/>
              </a:solidFill>
            </a:endParaRPr>
          </a:p>
          <a:p>
            <a:endParaRPr lang="en-GB" dirty="0"/>
          </a:p>
        </p:txBody>
      </p:sp>
    </p:spTree>
    <p:extLst>
      <p:ext uri="{BB962C8B-B14F-4D97-AF65-F5344CB8AC3E}">
        <p14:creationId xmlns:p14="http://schemas.microsoft.com/office/powerpoint/2010/main" val="152805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342900" indent="-342900">
              <a:buFont typeface="Arial" panose="020B0604020202020204" pitchFamily="34" charset="0"/>
              <a:buChar char="•"/>
            </a:pPr>
            <a:r>
              <a:rPr lang="en-GB" dirty="0"/>
              <a:t>Trade marks</a:t>
            </a:r>
          </a:p>
          <a:p>
            <a:pPr marL="342900" indent="-342900">
              <a:buFont typeface="Arial" panose="020B0604020202020204" pitchFamily="34" charset="0"/>
              <a:buChar char="•"/>
            </a:pPr>
            <a:r>
              <a:rPr lang="en-GB" dirty="0"/>
              <a:t>Copyright</a:t>
            </a:r>
          </a:p>
          <a:p>
            <a:pPr marL="342900" indent="-342900">
              <a:buFont typeface="Arial" panose="020B0604020202020204" pitchFamily="34" charset="0"/>
              <a:buChar char="•"/>
            </a:pPr>
            <a:r>
              <a:rPr lang="en-GB" dirty="0"/>
              <a:t>Passing off</a:t>
            </a:r>
          </a:p>
          <a:p>
            <a:pPr marL="342900" indent="-342900">
              <a:buFont typeface="Arial" panose="020B0604020202020204" pitchFamily="34" charset="0"/>
              <a:buChar char="•"/>
            </a:pPr>
            <a:r>
              <a:rPr lang="en-GB" dirty="0"/>
              <a:t>Patents</a:t>
            </a:r>
          </a:p>
          <a:p>
            <a:pPr marL="342900" indent="-342900">
              <a:buFont typeface="Arial" panose="020B0604020202020204" pitchFamily="34" charset="0"/>
              <a:buChar char="•"/>
            </a:pPr>
            <a:r>
              <a:rPr lang="en-GB" dirty="0"/>
              <a:t>Designs</a:t>
            </a:r>
          </a:p>
          <a:p>
            <a:pPr lvl="1"/>
            <a:endParaRPr lang="en-GB" dirty="0"/>
          </a:p>
          <a:p>
            <a:pPr lvl="2"/>
            <a:endParaRPr lang="en-GB" dirty="0"/>
          </a:p>
          <a:p>
            <a:pPr marL="0" lvl="3" indent="0">
              <a:buNone/>
            </a:pPr>
            <a:endParaRPr lang="en-GB" dirty="0"/>
          </a:p>
          <a:p>
            <a:pPr marL="0" lvl="4" indent="0">
              <a:buNone/>
            </a:pPr>
            <a:endParaRPr lang="en-GB" dirty="0"/>
          </a:p>
          <a:p>
            <a:endParaRPr lang="en-GB" dirty="0"/>
          </a:p>
        </p:txBody>
      </p:sp>
      <p:sp>
        <p:nvSpPr>
          <p:cNvPr id="4" name="Title 3"/>
          <p:cNvSpPr>
            <a:spLocks noGrp="1"/>
          </p:cNvSpPr>
          <p:nvPr>
            <p:ph type="title"/>
          </p:nvPr>
        </p:nvSpPr>
        <p:spPr/>
        <p:txBody>
          <a:bodyPr/>
          <a:lstStyle/>
          <a:p>
            <a:r>
              <a:rPr lang="en-GB" dirty="0"/>
              <a:t>IP – a whistle-stop tour</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57037" y="1517122"/>
            <a:ext cx="2771538" cy="4140200"/>
          </a:xfrm>
        </p:spPr>
      </p:pic>
    </p:spTree>
    <p:extLst>
      <p:ext uri="{BB962C8B-B14F-4D97-AF65-F5344CB8AC3E}">
        <p14:creationId xmlns:p14="http://schemas.microsoft.com/office/powerpoint/2010/main" val="211725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28466" y="2143066"/>
            <a:ext cx="7704333" cy="4140000"/>
          </a:xfrm>
        </p:spPr>
        <p:txBody>
          <a:bodyPr/>
          <a:lstStyle/>
          <a:p>
            <a:pPr marL="342900" indent="-342900">
              <a:buFont typeface="Wingdings" panose="05000000000000000000" pitchFamily="2" charset="2"/>
              <a:buChar char="q"/>
            </a:pPr>
            <a:r>
              <a:rPr lang="en-GB" dirty="0"/>
              <a:t>Can be registered or unregistered.</a:t>
            </a:r>
          </a:p>
          <a:p>
            <a:pPr marL="342900" indent="-342900">
              <a:buFont typeface="Wingdings" panose="05000000000000000000" pitchFamily="2" charset="2"/>
              <a:buChar char="q"/>
            </a:pPr>
            <a:r>
              <a:rPr lang="en-GB" dirty="0"/>
              <a:t>Can cover the UK, the EU and many other territories.</a:t>
            </a:r>
          </a:p>
          <a:p>
            <a:pPr marL="342900" indent="-342900">
              <a:buFont typeface="Wingdings" panose="05000000000000000000" pitchFamily="2" charset="2"/>
              <a:buChar char="q"/>
            </a:pPr>
            <a:r>
              <a:rPr lang="en-GB" dirty="0"/>
              <a:t>Can cover anything from chemicals to plastic lenses.</a:t>
            </a:r>
          </a:p>
          <a:p>
            <a:pPr marL="342900" indent="-342900">
              <a:buFont typeface="Wingdings" panose="05000000000000000000" pitchFamily="2" charset="2"/>
              <a:buChar char="q"/>
            </a:pPr>
            <a:r>
              <a:rPr lang="en-GB" dirty="0"/>
              <a:t>A registered trade mark gives a monopoly.</a:t>
            </a:r>
          </a:p>
          <a:p>
            <a:pPr marL="342900" indent="-342900">
              <a:buFont typeface="Wingdings" panose="05000000000000000000" pitchFamily="2" charset="2"/>
              <a:buChar char="q"/>
            </a:pPr>
            <a:r>
              <a:rPr lang="en-GB" dirty="0"/>
              <a:t>An unregistered trade mark gives a right to prevent use and (sometimes) registration.</a:t>
            </a:r>
          </a:p>
          <a:p>
            <a:pPr marL="342900" indent="-342900">
              <a:buFont typeface="Wingdings" panose="05000000000000000000" pitchFamily="2" charset="2"/>
              <a:buChar char="q"/>
            </a:pPr>
            <a:r>
              <a:rPr lang="en-GB" dirty="0"/>
              <a:t>Can be words, logos, signatures, photos, smells, colours….</a:t>
            </a:r>
          </a:p>
        </p:txBody>
      </p:sp>
      <p:sp>
        <p:nvSpPr>
          <p:cNvPr id="4" name="Title 3"/>
          <p:cNvSpPr>
            <a:spLocks noGrp="1"/>
          </p:cNvSpPr>
          <p:nvPr>
            <p:ph type="title"/>
          </p:nvPr>
        </p:nvSpPr>
        <p:spPr/>
        <p:txBody>
          <a:bodyPr/>
          <a:lstStyle/>
          <a:p>
            <a:r>
              <a:rPr lang="en-GB" dirty="0" err="1"/>
              <a:t>Polycon’s</a:t>
            </a:r>
            <a:r>
              <a:rPr lang="en-GB" dirty="0"/>
              <a:t> Trade marks</a:t>
            </a:r>
          </a:p>
        </p:txBody>
      </p:sp>
    </p:spTree>
    <p:extLst>
      <p:ext uri="{BB962C8B-B14F-4D97-AF65-F5344CB8AC3E}">
        <p14:creationId xmlns:p14="http://schemas.microsoft.com/office/powerpoint/2010/main" val="68771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340225" y="3896253"/>
            <a:ext cx="1428750" cy="2276475"/>
          </a:xfrm>
        </p:spPr>
      </p:pic>
      <p:sp>
        <p:nvSpPr>
          <p:cNvPr id="4" name="Title 3"/>
          <p:cNvSpPr>
            <a:spLocks noGrp="1"/>
          </p:cNvSpPr>
          <p:nvPr>
            <p:ph type="title"/>
          </p:nvPr>
        </p:nvSpPr>
        <p:spPr/>
        <p:txBody>
          <a:bodyPr/>
          <a:lstStyle/>
          <a:p>
            <a:r>
              <a:rPr lang="en-GB" dirty="0"/>
              <a:t>Trade marks - examples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58" y="2150533"/>
            <a:ext cx="14287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2597150"/>
            <a:ext cx="14287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0225" y="2426230"/>
            <a:ext cx="14287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8492" y="3043766"/>
            <a:ext cx="14287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25" y="5166784"/>
            <a:ext cx="142875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8" descr="https://euipo.europa.eu/copla/image/CJ4JX4FZVCC523YA2TMALSKFLHJ3F6A45KHWMOXZ3MLTYUWDYE52FYXA3GXZSHXW3VHYXYZVDQJU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3763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anded Powerpoint Template">
  <a:themeElements>
    <a:clrScheme name="E+F Powerpoint">
      <a:dk1>
        <a:sysClr val="windowText" lastClr="000000"/>
      </a:dk1>
      <a:lt1>
        <a:sysClr val="window" lastClr="FFFFFF"/>
      </a:lt1>
      <a:dk2>
        <a:srgbClr val="565656"/>
      </a:dk2>
      <a:lt2>
        <a:srgbClr val="00A19A"/>
      </a:lt2>
      <a:accent1>
        <a:srgbClr val="ECECE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k+Fife Powerpoi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spAutoFit/>
      </a:bodyPr>
      <a:lstStyle>
        <a:defPPr>
          <a:defRPr dirty="0" err="1" smtClean="0">
            <a:solidFill>
              <a:schemeClr val="tx2"/>
            </a:solidFill>
          </a:defRPr>
        </a:defPPr>
      </a:lstStyle>
    </a:txDef>
  </a:objectDefaults>
  <a:extraClrSchemeLst/>
  <a:extLst>
    <a:ext uri="{05A4C25C-085E-4340-85A3-A5531E510DB2}">
      <thm15:themeFamily xmlns:thm15="http://schemas.microsoft.com/office/thememl/2012/main" name="Elkington+Fife Powerpoint.potx" id="{409058EE-0070-4A94-8E9B-6B9F88EE3F92}" vid="{535F5F1A-BD5F-43F2-AB3B-A74BECD24BDA}"/>
    </a:ext>
  </a:extLst>
</a:theme>
</file>

<file path=ppt/theme/theme2.xml><?xml version="1.0" encoding="utf-8"?>
<a:theme xmlns:a="http://schemas.openxmlformats.org/drawingml/2006/main" name="Main Body">
  <a:themeElements>
    <a:clrScheme name="E+F Powerpoint">
      <a:dk1>
        <a:sysClr val="windowText" lastClr="000000"/>
      </a:dk1>
      <a:lt1>
        <a:sysClr val="window" lastClr="FFFFFF"/>
      </a:lt1>
      <a:dk2>
        <a:srgbClr val="565656"/>
      </a:dk2>
      <a:lt2>
        <a:srgbClr val="00A19A"/>
      </a:lt2>
      <a:accent1>
        <a:srgbClr val="ECECE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k+Fife Powerpoi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t"/>
      <a:lstStyle>
        <a:defPPr>
          <a:defRPr sz="22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oAutofit/>
      </a:bodyPr>
      <a:lstStyle>
        <a:defPPr>
          <a:defRPr sz="2200" dirty="0" err="1" smtClean="0">
            <a:solidFill>
              <a:schemeClr val="tx2"/>
            </a:solidFill>
          </a:defRPr>
        </a:defPPr>
      </a:lstStyle>
    </a:txDef>
  </a:objectDefaults>
  <a:extraClrSchemeLst/>
  <a:extLst>
    <a:ext uri="{05A4C25C-085E-4340-85A3-A5531E510DB2}">
      <thm15:themeFamily xmlns:thm15="http://schemas.microsoft.com/office/thememl/2012/main" name="Elkington+Fife Powerpoint.potx" id="{409058EE-0070-4A94-8E9B-6B9F88EE3F92}" vid="{E77069D8-F851-40FA-8DD7-0A18B9487C86}"/>
    </a:ext>
  </a:extLst>
</a:theme>
</file>

<file path=ppt/theme/theme3.xml><?xml version="1.0" encoding="utf-8"?>
<a:theme xmlns:a="http://schemas.openxmlformats.org/drawingml/2006/main" name="Section Slides">
  <a:themeElements>
    <a:clrScheme name="E+F Powerpoint">
      <a:dk1>
        <a:sysClr val="windowText" lastClr="000000"/>
      </a:dk1>
      <a:lt1>
        <a:sysClr val="window" lastClr="FFFFFF"/>
      </a:lt1>
      <a:dk2>
        <a:srgbClr val="565656"/>
      </a:dk2>
      <a:lt2>
        <a:srgbClr val="00A19A"/>
      </a:lt2>
      <a:accent1>
        <a:srgbClr val="ECECE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k+Fife Powerpoi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kington+Fife Powerpoint.potx" id="{409058EE-0070-4A94-8E9B-6B9F88EE3F92}" vid="{78E8DAFD-D838-4F83-B3AA-4A9E353ADFD5}"/>
    </a:ext>
  </a:extLst>
</a:theme>
</file>

<file path=ppt/theme/theme4.xml><?xml version="1.0" encoding="utf-8"?>
<a:theme xmlns:a="http://schemas.openxmlformats.org/drawingml/2006/main" name="End slides">
  <a:themeElements>
    <a:clrScheme name="Elkington+Fife">
      <a:dk1>
        <a:sysClr val="windowText" lastClr="000000"/>
      </a:dk1>
      <a:lt1>
        <a:sysClr val="window" lastClr="FFFFFF"/>
      </a:lt1>
      <a:dk2>
        <a:srgbClr val="565656"/>
      </a:dk2>
      <a:lt2>
        <a:srgbClr val="00A19A"/>
      </a:lt2>
      <a:accent1>
        <a:srgbClr val="ECECEC"/>
      </a:accent1>
      <a:accent2>
        <a:srgbClr val="C0504D"/>
      </a:accent2>
      <a:accent3>
        <a:srgbClr val="9BBB59"/>
      </a:accent3>
      <a:accent4>
        <a:srgbClr val="8064A2"/>
      </a:accent4>
      <a:accent5>
        <a:srgbClr val="4BACC6"/>
      </a:accent5>
      <a:accent6>
        <a:srgbClr val="F79646"/>
      </a:accent6>
      <a:hlink>
        <a:srgbClr val="565656"/>
      </a:hlink>
      <a:folHlink>
        <a:srgbClr val="565656"/>
      </a:folHlink>
    </a:clrScheme>
    <a:fontScheme name="Elk+Fife Powerpoi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spAutoFit/>
      </a:bodyPr>
      <a:lstStyle>
        <a:defPPr>
          <a:defRPr dirty="0" err="1" smtClean="0">
            <a:solidFill>
              <a:schemeClr val="tx2"/>
            </a:solidFill>
          </a:defRPr>
        </a:defPPr>
      </a:lstStyle>
    </a:txDef>
  </a:objectDefaults>
  <a:extraClrSchemeLst/>
  <a:extLst>
    <a:ext uri="{05A4C25C-085E-4340-85A3-A5531E510DB2}">
      <thm15:themeFamily xmlns:thm15="http://schemas.microsoft.com/office/thememl/2012/main" name="Elkington+Fife Powerpoint.potx" id="{409058EE-0070-4A94-8E9B-6B9F88EE3F92}" vid="{4AF24032-43BC-441F-9CAA-96B9DB71FA0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Branded Powerpoint Template</Template>
  <TotalTime>1214</TotalTime>
  <Words>698</Words>
  <Application>Microsoft Office PowerPoint</Application>
  <PresentationFormat>On-screen Show (4:3)</PresentationFormat>
  <Paragraphs>122</Paragraphs>
  <Slides>16</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16</vt:i4>
      </vt:variant>
    </vt:vector>
  </HeadingPairs>
  <TitlesOfParts>
    <vt:vector size="23" baseType="lpstr">
      <vt:lpstr>Arial</vt:lpstr>
      <vt:lpstr>Calibri</vt:lpstr>
      <vt:lpstr>Wingdings</vt:lpstr>
      <vt:lpstr>Branded Powerpoint Template</vt:lpstr>
      <vt:lpstr>Main Body</vt:lpstr>
      <vt:lpstr>Section Slides</vt:lpstr>
      <vt:lpstr>End slides</vt:lpstr>
      <vt:lpstr>PowerPoint Presentation</vt:lpstr>
      <vt:lpstr>“Identification, protection and exploitation of IP rights (How not to patent your copyright)” </vt:lpstr>
      <vt:lpstr>Who are these people and what do they have in common?</vt:lpstr>
      <vt:lpstr>Answers</vt:lpstr>
      <vt:lpstr>Yes, they no longer have the right to use their name</vt:lpstr>
      <vt:lpstr>How Polycon stop this happening (if it wants to):</vt:lpstr>
      <vt:lpstr>IP – a whistle-stop tour</vt:lpstr>
      <vt:lpstr>Polycon’s Trade marks</vt:lpstr>
      <vt:lpstr>Trade marks - examples</vt:lpstr>
      <vt:lpstr>Polycon’s Copyright e.g. marketing materials</vt:lpstr>
      <vt:lpstr>Passing off Polycon’s lenses as one’s own brand</vt:lpstr>
      <vt:lpstr>Polycon’s acrylic lens patents</vt:lpstr>
      <vt:lpstr>Polycon’s designs</vt:lpstr>
      <vt:lpstr>Best practice</vt:lpstr>
      <vt:lpstr>Brexit </vt:lpstr>
      <vt:lpstr>Questions? </vt:lpstr>
    </vt:vector>
  </TitlesOfParts>
  <Company>Elkington and Fife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lorem ipsum dolor Subjeading lorem ipsum dolor sit amet aenean massa</dc:title>
  <dc:creator>Chris McLeod</dc:creator>
  <cp:lastModifiedBy>Lucie Hoyland - The IBSA</cp:lastModifiedBy>
  <cp:revision>60</cp:revision>
  <dcterms:created xsi:type="dcterms:W3CDTF">2016-06-07T13:06:29Z</dcterms:created>
  <dcterms:modified xsi:type="dcterms:W3CDTF">2016-11-09T11:37:47Z</dcterms:modified>
</cp:coreProperties>
</file>